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2" r:id="rId3"/>
    <p:sldId id="263" r:id="rId4"/>
    <p:sldId id="262" r:id="rId5"/>
    <p:sldId id="265" r:id="rId6"/>
    <p:sldId id="264" r:id="rId7"/>
    <p:sldId id="267" r:id="rId8"/>
    <p:sldId id="269" r:id="rId9"/>
    <p:sldId id="268" r:id="rId10"/>
    <p:sldId id="266" r:id="rId11"/>
    <p:sldId id="257" r:id="rId12"/>
    <p:sldId id="259" r:id="rId13"/>
    <p:sldId id="270" r:id="rId14"/>
    <p:sldId id="261" r:id="rId15"/>
    <p:sldId id="258" r:id="rId16"/>
    <p:sldId id="271" r:id="rId1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877D2-AD0C-0B03-5345-BFFE0B0E9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6FF648-7A6A-45ED-ABCB-4BE0A07A6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728EB9-EEB0-0015-8B71-8E9E5E2B1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2A43-802E-4C8F-BF3F-5177303B0C4F}" type="datetimeFigureOut">
              <a:rPr lang="es-AR" smtClean="0"/>
              <a:t>18/9/2023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AF85E9-8B06-5D88-7227-5B965716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EAA56F-3310-5419-D0FE-4E35B8C1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4C1F-1A46-4BA4-B0C6-9301BE088DC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87186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BB9555-E21F-0059-74DD-B429E141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27248B-A556-E7D3-8242-3F661DFA0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399871-4368-3416-5252-080D6FAA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2A43-802E-4C8F-BF3F-5177303B0C4F}" type="datetimeFigureOut">
              <a:rPr lang="es-AR" smtClean="0"/>
              <a:t>18/9/2023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78F8AC-5976-0C8C-4371-ABAACFA04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56DF08-5420-F495-7150-B0B5BBD6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4C1F-1A46-4BA4-B0C6-9301BE088DC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8920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8323B2-AC0A-59FB-0FE1-D02F67156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CFA0F5-3351-EE2E-516A-5BC5DE293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C3B4BB-11A0-DDE2-33C6-10468996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2A43-802E-4C8F-BF3F-5177303B0C4F}" type="datetimeFigureOut">
              <a:rPr lang="es-AR" smtClean="0"/>
              <a:t>18/9/2023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CAE99C-02FA-8E9E-D7E8-F421852F1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15B2CC-D13F-83A8-1E01-C779A6F2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4C1F-1A46-4BA4-B0C6-9301BE088DC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9221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98DF5-713A-C714-9F18-5D67F29DE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E04897-DFA8-7E28-180F-7264211E4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35EB06-9C83-3EC7-B9F1-27F0015C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2A43-802E-4C8F-BF3F-5177303B0C4F}" type="datetimeFigureOut">
              <a:rPr lang="es-AR" smtClean="0"/>
              <a:t>18/9/2023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F458-BD75-9EC4-7656-646DEF23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E2C7CF-1401-BFEE-DE2E-73A27552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4C1F-1A46-4BA4-B0C6-9301BE088DC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8545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15AF6-85DE-B4AD-C643-C71E9964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C88340-B61A-600F-8C21-5ECE9BDFA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C71931-50F4-CF21-B172-0AD11A93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2A43-802E-4C8F-BF3F-5177303B0C4F}" type="datetimeFigureOut">
              <a:rPr lang="es-AR" smtClean="0"/>
              <a:t>18/9/2023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2326E4-E2DC-6E04-A601-2F11A1EE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43DDD-C0E5-25C6-8D22-1AA97FD0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4C1F-1A46-4BA4-B0C6-9301BE088DC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2272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A8C54-F191-985F-3033-59476A4E4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9A4BFE-6F3D-43A2-D006-DAA4E20ED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886D23-8A82-99BA-C0C0-E3CB4DBD8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4B81D7-3A37-9526-EA33-99E59D961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2A43-802E-4C8F-BF3F-5177303B0C4F}" type="datetimeFigureOut">
              <a:rPr lang="es-AR" smtClean="0"/>
              <a:t>18/9/2023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5189DC-329E-4FD2-5838-0004A98E3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8B2D40-01D7-8E9C-2CBC-889021D3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4C1F-1A46-4BA4-B0C6-9301BE088DC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2692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45FBD-92B3-27E9-8852-9378C1F6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E5EB21-4631-8339-393B-6DFC201E0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68F24B-5EFD-19C0-263C-38D177C35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9B953D-EE3F-072F-2B88-BB4E7289B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3F0E7-8722-C873-5A8B-6B6088F3E8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47BAD8-E61D-7030-0508-FBCC65E7B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2A43-802E-4C8F-BF3F-5177303B0C4F}" type="datetimeFigureOut">
              <a:rPr lang="es-AR" smtClean="0"/>
              <a:t>18/9/2023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F726C5-CB93-1F6D-0205-B43B0708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21EC0AD-E364-C636-9CB4-73F9D719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4C1F-1A46-4BA4-B0C6-9301BE088DC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8899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BC2F6-5C82-EAFB-F85F-A7E035408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BBBE6BE-94FA-2F93-030C-0EBC5FC6D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2A43-802E-4C8F-BF3F-5177303B0C4F}" type="datetimeFigureOut">
              <a:rPr lang="es-AR" smtClean="0"/>
              <a:t>18/9/2023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D9004F-5F74-B8F5-96E9-AC08AAE0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B9B113-983F-2CC4-8E74-EF0E1C5A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4C1F-1A46-4BA4-B0C6-9301BE088DC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1056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AD9D874-E948-7F21-F3BC-9C633767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2A43-802E-4C8F-BF3F-5177303B0C4F}" type="datetimeFigureOut">
              <a:rPr lang="es-AR" smtClean="0"/>
              <a:t>18/9/2023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B3CF09-623D-290E-59AB-A11167B8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C0D223-17BA-FB6E-E023-32541130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4C1F-1A46-4BA4-B0C6-9301BE088DC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3246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C42F2-3F3E-8763-7995-C03128872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0DEAE-FEB5-5FE7-47F3-726373192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F79CBC-31AA-C5B7-08E6-5E504C1A9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FA13A1-9A4E-F484-21BF-E44E2F2C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2A43-802E-4C8F-BF3F-5177303B0C4F}" type="datetimeFigureOut">
              <a:rPr lang="es-AR" smtClean="0"/>
              <a:t>18/9/2023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965EF0-CA27-CCD5-58A4-F8AA2C0C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F46354-6D4E-D25C-CA38-7BFAAFD28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4C1F-1A46-4BA4-B0C6-9301BE088DC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7522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CDBB2-1DD6-DF4C-FB23-32A0A65B8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EA8743F-8121-BBCF-A0FB-321D0B670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E358C5-B4D6-2016-9F95-00870FCCF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1BD68A-93D8-00AF-6548-2F1FFAEE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2A43-802E-4C8F-BF3F-5177303B0C4F}" type="datetimeFigureOut">
              <a:rPr lang="es-AR" smtClean="0"/>
              <a:t>18/9/2023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C882AC-FFF0-FDD2-4AB5-5E08B32C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462CDF-93AC-9BAB-A47C-A1C3A16A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4C1F-1A46-4BA4-B0C6-9301BE088DC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004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B19831-B4A0-5E93-BD4F-833ECBB5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99BFE5-28D5-C758-12E2-B30126114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0BA039-049D-57DB-A151-7ED198729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2A43-802E-4C8F-BF3F-5177303B0C4F}" type="datetimeFigureOut">
              <a:rPr lang="es-AR" smtClean="0"/>
              <a:t>18/9/2023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75D0B3-016F-B687-D8B7-E16809E2B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60C0B6-265E-8AC6-5706-CED04CBA1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74C1F-1A46-4BA4-B0C6-9301BE088DC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933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ódigos DOI, Crossref, marcación artículos DOI para revistas científicas">
            <a:extLst>
              <a:ext uri="{FF2B5EF4-FFF2-40B4-BE49-F238E27FC236}">
                <a16:creationId xmlns:a16="http://schemas.microsoft.com/office/drawing/2014/main" id="{EBAB7E63-54F5-941F-DD65-91E66556F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908" y="2583503"/>
            <a:ext cx="1472374" cy="147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▷ crossref-doi-conseguir-revista-articulo - Ocronos - Editorial  Científico-Técnica">
            <a:extLst>
              <a:ext uri="{FF2B5EF4-FFF2-40B4-BE49-F238E27FC236}">
                <a16:creationId xmlns:a16="http://schemas.microsoft.com/office/drawing/2014/main" id="{4B29F11F-BEBF-66F7-25BA-5096AD7AD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593429"/>
            <a:ext cx="3185616" cy="15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91F0BBD-D6BA-80FB-0D57-BF92A6D9A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49" y="2593428"/>
            <a:ext cx="1671143" cy="16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AEC7B96-8D37-1C65-9E21-798434F53E3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DCE7F0"/>
              </a:clrFrom>
              <a:clrTo>
                <a:srgbClr val="DCE7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2192000" cy="1219200"/>
          </a:xfrm>
          <a:prstGeom prst="rect">
            <a:avLst/>
          </a:prstGeom>
        </p:spPr>
      </p:pic>
      <p:sp>
        <p:nvSpPr>
          <p:cNvPr id="2" name="2 Subtítulo">
            <a:extLst>
              <a:ext uri="{FF2B5EF4-FFF2-40B4-BE49-F238E27FC236}">
                <a16:creationId xmlns:a16="http://schemas.microsoft.com/office/drawing/2014/main" id="{662343A8-6919-6103-44F2-E1382E9E990E}"/>
              </a:ext>
            </a:extLst>
          </p:cNvPr>
          <p:cNvSpPr txBox="1">
            <a:spLocks/>
          </p:cNvSpPr>
          <p:nvPr/>
        </p:nvSpPr>
        <p:spPr>
          <a:xfrm>
            <a:off x="2895600" y="424516"/>
            <a:ext cx="64008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Primera Jornada de Revistas Académicas de la Universidad de Buenos Aires</a:t>
            </a:r>
          </a:p>
          <a:p>
            <a:pPr marL="0" indent="0" algn="ctr">
              <a:buNone/>
            </a:pPr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09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A4B844E-AD3D-5827-FFEF-6BCB93827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28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9BE86B19-8C70-B7BB-1959-3D6EA0F934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3" t="10928" r="23051" b="5793"/>
          <a:stretch/>
        </p:blipFill>
        <p:spPr>
          <a:xfrm>
            <a:off x="1918741" y="749508"/>
            <a:ext cx="7450112" cy="57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24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7B1FCD01-D3A3-5E1C-6207-295AED9317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10" t="40656" r="25149" b="17814"/>
          <a:stretch/>
        </p:blipFill>
        <p:spPr>
          <a:xfrm>
            <a:off x="979147" y="1420318"/>
            <a:ext cx="10233705" cy="401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22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3F10069-25FA-79B9-C290-9CE4E83C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13" y="0"/>
            <a:ext cx="12292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34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D0E90385-5257-A6AE-B6C1-A5F377366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58" t="10274" r="22434" b="7540"/>
          <a:stretch/>
        </p:blipFill>
        <p:spPr>
          <a:xfrm>
            <a:off x="1633928" y="704538"/>
            <a:ext cx="7809875" cy="563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48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01EDF04-7099-ABC8-7F96-B8530A6315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46" t="46995" r="60697" b="7978"/>
          <a:stretch/>
        </p:blipFill>
        <p:spPr>
          <a:xfrm>
            <a:off x="1499016" y="-1"/>
            <a:ext cx="4254296" cy="431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96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ódigos DOI, Crossref, marcación artículos DOI para revistas científicas">
            <a:extLst>
              <a:ext uri="{FF2B5EF4-FFF2-40B4-BE49-F238E27FC236}">
                <a16:creationId xmlns:a16="http://schemas.microsoft.com/office/drawing/2014/main" id="{EBAB7E63-54F5-941F-DD65-91E66556F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908" y="2583503"/>
            <a:ext cx="1472374" cy="147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▷ crossref-doi-conseguir-revista-articulo - Ocronos - Editorial  Científico-Técnica">
            <a:extLst>
              <a:ext uri="{FF2B5EF4-FFF2-40B4-BE49-F238E27FC236}">
                <a16:creationId xmlns:a16="http://schemas.microsoft.com/office/drawing/2014/main" id="{4B29F11F-BEBF-66F7-25BA-5096AD7AD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593429"/>
            <a:ext cx="3185616" cy="15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91F0BBD-D6BA-80FB-0D57-BF92A6D9A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49" y="2593428"/>
            <a:ext cx="1671143" cy="16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AEC7B96-8D37-1C65-9E21-798434F53E3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DCE7F0"/>
              </a:clrFrom>
              <a:clrTo>
                <a:srgbClr val="DCE7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2192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81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AEC7B96-8D37-1C65-9E21-798434F53E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CE7F0"/>
              </a:clrFrom>
              <a:clrTo>
                <a:srgbClr val="DCE7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2192000" cy="1219200"/>
          </a:xfrm>
          <a:prstGeom prst="rect">
            <a:avLst/>
          </a:prstGeom>
        </p:spPr>
      </p:pic>
      <p:sp>
        <p:nvSpPr>
          <p:cNvPr id="2" name="2 Subtítulo">
            <a:extLst>
              <a:ext uri="{FF2B5EF4-FFF2-40B4-BE49-F238E27FC236}">
                <a16:creationId xmlns:a16="http://schemas.microsoft.com/office/drawing/2014/main" id="{662343A8-6919-6103-44F2-E1382E9E990E}"/>
              </a:ext>
            </a:extLst>
          </p:cNvPr>
          <p:cNvSpPr txBox="1">
            <a:spLocks/>
          </p:cNvSpPr>
          <p:nvPr/>
        </p:nvSpPr>
        <p:spPr>
          <a:xfrm>
            <a:off x="2895600" y="424515"/>
            <a:ext cx="6400800" cy="1494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Primera Jornada de Revistas Académicas de la Universidad de Buenos Aires</a:t>
            </a:r>
          </a:p>
          <a:p>
            <a:pPr marL="0" indent="0" algn="ctr">
              <a:buNone/>
            </a:pP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19 septiembre 2023</a:t>
            </a:r>
          </a:p>
          <a:p>
            <a:pPr marL="0" indent="0" algn="ctr">
              <a:buNone/>
            </a:pPr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E2302CC7-1432-148D-EF5E-D357333EF3A2}"/>
              </a:ext>
            </a:extLst>
          </p:cNvPr>
          <p:cNvSpPr txBox="1">
            <a:spLocks/>
          </p:cNvSpPr>
          <p:nvPr/>
        </p:nvSpPr>
        <p:spPr>
          <a:xfrm>
            <a:off x="3030511" y="3985763"/>
            <a:ext cx="64008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>
                <a:solidFill>
                  <a:schemeClr val="accent5">
                    <a:lumMod val="75000"/>
                  </a:schemeClr>
                </a:solidFill>
              </a:rPr>
              <a:t>Eduardo Pablo Giordanino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i="1" dirty="0">
                <a:solidFill>
                  <a:schemeClr val="accent5">
                    <a:lumMod val="75000"/>
                  </a:schemeClr>
                </a:solidFill>
              </a:rPr>
              <a:t>Sistema de Bibliotecas y de Información (SISBI)</a:t>
            </a:r>
          </a:p>
        </p:txBody>
      </p:sp>
      <p:sp>
        <p:nvSpPr>
          <p:cNvPr id="7" name="2 Subtítulo">
            <a:extLst>
              <a:ext uri="{FF2B5EF4-FFF2-40B4-BE49-F238E27FC236}">
                <a16:creationId xmlns:a16="http://schemas.microsoft.com/office/drawing/2014/main" id="{AFD80C6B-7592-54CD-A336-C989E003A182}"/>
              </a:ext>
            </a:extLst>
          </p:cNvPr>
          <p:cNvSpPr txBox="1">
            <a:spLocks/>
          </p:cNvSpPr>
          <p:nvPr/>
        </p:nvSpPr>
        <p:spPr>
          <a:xfrm>
            <a:off x="2895600" y="2513817"/>
            <a:ext cx="6400800" cy="1494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Identificadores persistentes</a:t>
            </a:r>
          </a:p>
          <a:p>
            <a:pPr marL="0" indent="0" algn="ctr">
              <a:buNone/>
            </a:pPr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implementación en la UBA</a:t>
            </a:r>
          </a:p>
          <a:p>
            <a:pPr marL="0" indent="0" algn="ctr">
              <a:buNone/>
            </a:pPr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052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1788D44-F707-F428-B827-9824F5BD04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5" t="48088" r="52428" b="37704"/>
          <a:stretch/>
        </p:blipFill>
        <p:spPr>
          <a:xfrm>
            <a:off x="1656376" y="2394678"/>
            <a:ext cx="8879248" cy="206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84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473D8DBD-C330-6BD2-B926-13622523D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90" t="13333" r="15891" b="29836"/>
          <a:stretch/>
        </p:blipFill>
        <p:spPr>
          <a:xfrm>
            <a:off x="1516504" y="1480278"/>
            <a:ext cx="9158991" cy="389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57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3F9FEF40-F316-6A71-633A-E7B75B0320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7" t="12677" r="15521" b="33115"/>
          <a:stretch/>
        </p:blipFill>
        <p:spPr>
          <a:xfrm>
            <a:off x="1199213" y="1570220"/>
            <a:ext cx="9398832" cy="371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48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30C66F7-48F0-B5A0-6A13-501B014837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6" t="27542" r="41812" b="19344"/>
          <a:stretch/>
        </p:blipFill>
        <p:spPr>
          <a:xfrm>
            <a:off x="599606" y="0"/>
            <a:ext cx="7565407" cy="437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98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eating a new volume and/or issue">
            <a:extLst>
              <a:ext uri="{FF2B5EF4-FFF2-40B4-BE49-F238E27FC236}">
                <a16:creationId xmlns:a16="http://schemas.microsoft.com/office/drawing/2014/main" id="{3D198CAE-D6E6-D4BB-2864-EDEBC0679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0"/>
            <a:ext cx="8107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99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dding metadata">
            <a:extLst>
              <a:ext uri="{FF2B5EF4-FFF2-40B4-BE49-F238E27FC236}">
                <a16:creationId xmlns:a16="http://schemas.microsoft.com/office/drawing/2014/main" id="{7283D9DC-DDEC-7475-6CF0-06749E51E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0"/>
            <a:ext cx="6916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848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2C5B8CC-B441-0BF4-4916-D4DE3C0DDD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0" y="359763"/>
            <a:ext cx="12343466" cy="557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16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43</Words>
  <Application>Microsoft Office PowerPoint</Application>
  <PresentationFormat>Panorámica</PresentationFormat>
  <Paragraphs>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Pablo Giordanino</dc:creator>
  <cp:lastModifiedBy>Eduardo Pablo Giordanino</cp:lastModifiedBy>
  <cp:revision>5</cp:revision>
  <dcterms:created xsi:type="dcterms:W3CDTF">2023-09-14T17:04:31Z</dcterms:created>
  <dcterms:modified xsi:type="dcterms:W3CDTF">2023-09-18T13:23:46Z</dcterms:modified>
</cp:coreProperties>
</file>