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33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34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69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70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105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106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A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s-A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</a:t>
            </a:r>
            <a:endParaRPr lang="es-A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32000" y="27108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A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lang="es-A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lang="es-AR" sz="5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DIFUSION CULTURAL</a:t>
            </a:r>
            <a:endParaRPr lang="es-A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A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A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PATRICIA SALA </a:t>
            </a:r>
          </a:p>
          <a:p>
            <a:pPr marL="108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A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s-A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</a:t>
            </a:r>
            <a:r>
              <a:rPr lang="es-A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JORGE </a:t>
            </a:r>
            <a:r>
              <a:rPr lang="es-A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SUAREZ</a:t>
            </a:r>
            <a:endParaRPr lang="es-A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3"/>
          <p:cNvPicPr/>
          <p:nvPr/>
        </p:nvPicPr>
        <p:blipFill>
          <a:blip r:embed="rId2"/>
          <a:stretch/>
        </p:blipFill>
        <p:spPr>
          <a:xfrm>
            <a:off x="0" y="3744000"/>
            <a:ext cx="914328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3956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3 Marcador de contenido"/>
          <p:cNvPicPr/>
          <p:nvPr/>
        </p:nvPicPr>
        <p:blipFill>
          <a:blip r:embed="rId2"/>
          <a:stretch/>
        </p:blipFill>
        <p:spPr>
          <a:xfrm>
            <a:off x="179640" y="0"/>
            <a:ext cx="89636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71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611640" y="3039120"/>
            <a:ext cx="7920000" cy="3413520"/>
          </a:xfrm>
          <a:prstGeom prst="rect">
            <a:avLst/>
          </a:prstGeom>
          <a:ln>
            <a:noFill/>
          </a:ln>
        </p:spPr>
      </p:pic>
      <p:pic>
        <p:nvPicPr>
          <p:cNvPr id="142" name="Picture 3"/>
          <p:cNvPicPr/>
          <p:nvPr/>
        </p:nvPicPr>
        <p:blipFill>
          <a:blip r:embed="rId3"/>
          <a:stretch/>
        </p:blipFill>
        <p:spPr>
          <a:xfrm>
            <a:off x="0" y="268200"/>
            <a:ext cx="9143280" cy="27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7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3 Imagen"/>
          <p:cNvPicPr/>
          <p:nvPr/>
        </p:nvPicPr>
        <p:blipFill>
          <a:blip r:embed="rId2"/>
          <a:stretch/>
        </p:blipFill>
        <p:spPr>
          <a:xfrm>
            <a:off x="0" y="0"/>
            <a:ext cx="9143280" cy="71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3 Marcador de contenido"/>
          <p:cNvPicPr/>
          <p:nvPr/>
        </p:nvPicPr>
        <p:blipFill>
          <a:blip r:embed="rId2"/>
          <a:stretch/>
        </p:blipFill>
        <p:spPr>
          <a:xfrm>
            <a:off x="395640" y="0"/>
            <a:ext cx="8496360" cy="652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3 Marcador de contenido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10</Words>
  <Application>Microsoft Office PowerPoint</Application>
  <PresentationFormat>Presentación en pantalla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Alumno</dc:creator>
  <dc:description/>
  <cp:lastModifiedBy>Alumno</cp:lastModifiedBy>
  <cp:revision>14</cp:revision>
  <dcterms:created xsi:type="dcterms:W3CDTF">2018-08-16T12:52:47Z</dcterms:created>
  <dcterms:modified xsi:type="dcterms:W3CDTF">2018-08-22T22:12:33Z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