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9" r:id="rId4"/>
    <p:sldId id="270" r:id="rId5"/>
    <p:sldId id="260" r:id="rId6"/>
    <p:sldId id="262" r:id="rId7"/>
    <p:sldId id="263" r:id="rId8"/>
    <p:sldId id="264" r:id="rId9"/>
    <p:sldId id="265" r:id="rId10"/>
    <p:sldId id="267" r:id="rId11"/>
    <p:sldId id="271" r:id="rId12"/>
    <p:sldId id="268" r:id="rId13"/>
    <p:sldId id="269" r:id="rId1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ulaycris" initials="p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656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8-10T19:23:25.726" idx="1">
    <p:pos x="10" y="10"/>
    <p:text>sacaría esta diapo...es información más orientada a docentes o académicos...los alumnos no saben de aprndizaje y servicio..etc
Podés decir solamente que son actividades en donde se acerca la actividad de los alumnos al territorio, intentando dar respuesta a problemas reales con soluciones concretas...etc
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8-08-10T19:30:02.100" idx="3">
    <p:pos x="3804" y="1966"/>
    <p:text>pondria en mayuscula el titulo de cada uno...
</p:text>
  </p:cm>
</p:cmLst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33DF-99E8-4A27-B956-759ED1125B28}" type="datetimeFigureOut">
              <a:rPr lang="es-ES" smtClean="0"/>
              <a:pPr/>
              <a:t>11/08/2018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0128-F4A5-4DE2-90EA-356E0B146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33DF-99E8-4A27-B956-759ED1125B28}" type="datetimeFigureOut">
              <a:rPr lang="es-ES" smtClean="0"/>
              <a:pPr/>
              <a:t>11/08/2018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0128-F4A5-4DE2-90EA-356E0B146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33DF-99E8-4A27-B956-759ED1125B28}" type="datetimeFigureOut">
              <a:rPr lang="es-ES" smtClean="0"/>
              <a:pPr/>
              <a:t>11/08/2018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0128-F4A5-4DE2-90EA-356E0B146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33DF-99E8-4A27-B956-759ED1125B28}" type="datetimeFigureOut">
              <a:rPr lang="es-ES" smtClean="0"/>
              <a:pPr/>
              <a:t>11/08/2018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0128-F4A5-4DE2-90EA-356E0B146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33DF-99E8-4A27-B956-759ED1125B28}" type="datetimeFigureOut">
              <a:rPr lang="es-ES" smtClean="0"/>
              <a:pPr/>
              <a:t>11/08/2018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0128-F4A5-4DE2-90EA-356E0B146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33DF-99E8-4A27-B956-759ED1125B28}" type="datetimeFigureOut">
              <a:rPr lang="es-ES" smtClean="0"/>
              <a:pPr/>
              <a:t>11/08/2018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0128-F4A5-4DE2-90EA-356E0B146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33DF-99E8-4A27-B956-759ED1125B28}" type="datetimeFigureOut">
              <a:rPr lang="es-ES" smtClean="0"/>
              <a:pPr/>
              <a:t>11/08/2018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0128-F4A5-4DE2-90EA-356E0B146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33DF-99E8-4A27-B956-759ED1125B28}" type="datetimeFigureOut">
              <a:rPr lang="es-ES" smtClean="0"/>
              <a:pPr/>
              <a:t>11/08/2018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0128-F4A5-4DE2-90EA-356E0B146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33DF-99E8-4A27-B956-759ED1125B28}" type="datetimeFigureOut">
              <a:rPr lang="es-ES" smtClean="0"/>
              <a:pPr/>
              <a:t>11/08/2018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0128-F4A5-4DE2-90EA-356E0B146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33DF-99E8-4A27-B956-759ED1125B28}" type="datetimeFigureOut">
              <a:rPr lang="es-ES" smtClean="0"/>
              <a:pPr/>
              <a:t>11/08/2018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0128-F4A5-4DE2-90EA-356E0B146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F33DF-99E8-4A27-B956-759ED1125B28}" type="datetimeFigureOut">
              <a:rPr lang="es-ES" smtClean="0"/>
              <a:pPr/>
              <a:t>11/08/2018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A0128-F4A5-4DE2-90EA-356E0B146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F33DF-99E8-4A27-B956-759ED1125B28}" type="datetimeFigureOut">
              <a:rPr lang="es-ES" smtClean="0"/>
              <a:pPr/>
              <a:t>11/08/2018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A0128-F4A5-4DE2-90EA-356E0B146B9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1"/>
          <p:cNvGraphicFramePr>
            <a:graphicFrameLocks noChangeAspect="1"/>
          </p:cNvGraphicFramePr>
          <p:nvPr/>
        </p:nvGraphicFramePr>
        <p:xfrm>
          <a:off x="2930977" y="500042"/>
          <a:ext cx="2784031" cy="2643206"/>
        </p:xfrm>
        <a:graphic>
          <a:graphicData uri="http://schemas.openxmlformats.org/presentationml/2006/ole">
            <p:oleObj spid="_x0000_s1059" r:id="rId3" imgW="3982006" imgH="3742857" progId="">
              <p:embed/>
            </p:oleObj>
          </a:graphicData>
        </a:graphic>
      </p:graphicFrame>
      <p:sp>
        <p:nvSpPr>
          <p:cNvPr id="6" name="1 Título"/>
          <p:cNvSpPr>
            <a:spLocks noGrp="1"/>
          </p:cNvSpPr>
          <p:nvPr>
            <p:ph type="ctrTitle"/>
          </p:nvPr>
        </p:nvSpPr>
        <p:spPr>
          <a:xfrm>
            <a:off x="251520" y="4459305"/>
            <a:ext cx="8572560" cy="1470025"/>
          </a:xfrm>
        </p:spPr>
        <p:txBody>
          <a:bodyPr>
            <a:noAutofit/>
          </a:bodyPr>
          <a:lstStyle/>
          <a:p>
            <a:r>
              <a:rPr lang="es-AR" sz="4800" b="1" dirty="0" smtClean="0">
                <a:cs typeface="Arial" pitchFamily="34" charset="0"/>
              </a:rPr>
              <a:t>Secretaría de Extensión</a:t>
            </a:r>
            <a:br>
              <a:rPr lang="es-AR" sz="4800" b="1" dirty="0" smtClean="0">
                <a:cs typeface="Arial" pitchFamily="34" charset="0"/>
              </a:rPr>
            </a:br>
            <a:r>
              <a:rPr lang="es-AR" sz="4800" b="1" dirty="0" smtClean="0">
                <a:cs typeface="Arial" pitchFamily="34" charset="0"/>
              </a:rPr>
              <a:t/>
            </a:r>
            <a:br>
              <a:rPr lang="es-AR" sz="4800" b="1" dirty="0" smtClean="0">
                <a:cs typeface="Arial" pitchFamily="34" charset="0"/>
              </a:rPr>
            </a:br>
            <a:r>
              <a:rPr lang="es-AR" sz="4800" b="1" dirty="0">
                <a:cs typeface="Arial" pitchFamily="34" charset="0"/>
              </a:rPr>
              <a:t>P</a:t>
            </a:r>
            <a:r>
              <a:rPr lang="es-AR" sz="4800" b="1" dirty="0" smtClean="0">
                <a:cs typeface="Arial" pitchFamily="34" charset="0"/>
              </a:rPr>
              <a:t>resentación de Voluntariados Taller de Sociología</a:t>
            </a:r>
            <a:br>
              <a:rPr lang="es-AR" sz="4800" b="1" dirty="0" smtClean="0">
                <a:cs typeface="Arial" pitchFamily="34" charset="0"/>
              </a:rPr>
            </a:br>
            <a:endParaRPr lang="es-AR" sz="4800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85399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/>
              <a:t>Voluntariados 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68799"/>
          </a:xfrm>
        </p:spPr>
        <p:txBody>
          <a:bodyPr>
            <a:noAutofit/>
          </a:bodyPr>
          <a:lstStyle/>
          <a:p>
            <a:r>
              <a:rPr lang="es-ES" sz="2400" b="1" u="sng" dirty="0" smtClean="0"/>
              <a:t>Programa Comunidad - Eje equinos</a:t>
            </a:r>
            <a:endParaRPr lang="es-ES" sz="2400" dirty="0" smtClean="0"/>
          </a:p>
          <a:p>
            <a:pPr>
              <a:buNone/>
            </a:pPr>
            <a:r>
              <a:rPr lang="es-ES" sz="2400" dirty="0" smtClean="0"/>
              <a:t>Atención clínica, desparasitación, vacunación, corrección de herrajes, manejo nutricional,  charlas de tenencia responsable y actividades sociales</a:t>
            </a:r>
          </a:p>
          <a:p>
            <a:pPr>
              <a:buNone/>
            </a:pPr>
            <a:endParaRPr lang="es-ES" sz="2400" dirty="0"/>
          </a:p>
          <a:p>
            <a:pPr>
              <a:buNone/>
            </a:pPr>
            <a:r>
              <a:rPr lang="es-ES" sz="2400" b="1" dirty="0" smtClean="0"/>
              <a:t>Dónde? </a:t>
            </a:r>
          </a:p>
          <a:p>
            <a:pPr>
              <a:buNone/>
            </a:pPr>
            <a:r>
              <a:rPr lang="es-ES" sz="2400" dirty="0" smtClean="0"/>
              <a:t>Esteban Echeverría</a:t>
            </a:r>
          </a:p>
          <a:p>
            <a:endParaRPr lang="es-ES" sz="2400" b="1" u="sng" dirty="0" smtClean="0"/>
          </a:p>
          <a:p>
            <a:pPr marL="0" indent="0">
              <a:buNone/>
            </a:pPr>
            <a:endParaRPr lang="es-ES" sz="2400" dirty="0"/>
          </a:p>
          <a:p>
            <a:pPr marL="0" indent="0">
              <a:buNone/>
            </a:pPr>
            <a:r>
              <a:rPr lang="es-ES" sz="2400" dirty="0" smtClean="0"/>
              <a:t>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2170611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/>
              <a:t>Voluntariados </a:t>
            </a:r>
            <a:endParaRPr lang="es-AR" b="1" dirty="0"/>
          </a:p>
        </p:txBody>
      </p:sp>
      <p:sp>
        <p:nvSpPr>
          <p:cNvPr id="5" name="4 Rectángulo"/>
          <p:cNvSpPr/>
          <p:nvPr/>
        </p:nvSpPr>
        <p:spPr>
          <a:xfrm>
            <a:off x="500034" y="1357298"/>
            <a:ext cx="80724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u="sng" dirty="0" smtClean="0"/>
              <a:t>Programa Comunidad – Eje pequeños animales</a:t>
            </a:r>
          </a:p>
          <a:p>
            <a:r>
              <a:rPr lang="es-ES" sz="2400" i="1" dirty="0" smtClean="0"/>
              <a:t>Se realiza atención clínica, vacunación, desparasitación y cirugías.</a:t>
            </a:r>
          </a:p>
          <a:p>
            <a:r>
              <a:rPr lang="es-ES" sz="2400" i="1" dirty="0" smtClean="0"/>
              <a:t>Charlas de tenencia responsable y actividades sociales</a:t>
            </a:r>
          </a:p>
        </p:txBody>
      </p:sp>
      <p:sp>
        <p:nvSpPr>
          <p:cNvPr id="6" name="5 Rectángulo"/>
          <p:cNvSpPr/>
          <p:nvPr/>
        </p:nvSpPr>
        <p:spPr>
          <a:xfrm>
            <a:off x="571472" y="3214686"/>
            <a:ext cx="778674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i="1" u="sng" dirty="0" smtClean="0"/>
              <a:t>Dónde?</a:t>
            </a:r>
          </a:p>
          <a:p>
            <a:pPr indent="-342900"/>
            <a:r>
              <a:rPr lang="es-ES" sz="2400" dirty="0" smtClean="0"/>
              <a:t>En Barrio «La Carbonilla»</a:t>
            </a:r>
          </a:p>
          <a:p>
            <a:pPr indent="-342900"/>
            <a:r>
              <a:rPr lang="es-ES" sz="2400" dirty="0" smtClean="0"/>
              <a:t>Esteban Echeverría ( junto con el Municipio)</a:t>
            </a:r>
          </a:p>
          <a:p>
            <a:pPr indent="-342900"/>
            <a:r>
              <a:rPr lang="es-ES" sz="2400" dirty="0" smtClean="0"/>
              <a:t>Isla </a:t>
            </a:r>
            <a:r>
              <a:rPr lang="es-ES" sz="2400" dirty="0" err="1" smtClean="0"/>
              <a:t>Maciel</a:t>
            </a:r>
            <a:r>
              <a:rPr lang="es-ES" sz="2400" dirty="0" smtClean="0"/>
              <a:t> </a:t>
            </a:r>
          </a:p>
          <a:p>
            <a:pPr indent="-342900"/>
            <a:r>
              <a:rPr lang="es-ES" sz="2400" dirty="0" smtClean="0"/>
              <a:t>Mercedes ( junto con el Municipio),  </a:t>
            </a:r>
          </a:p>
          <a:p>
            <a:pPr indent="-342900"/>
            <a:r>
              <a:rPr lang="es-ES" sz="2400" dirty="0" smtClean="0"/>
              <a:t>Actividades lúdicas con niños sobre Tenencia Responsable</a:t>
            </a:r>
          </a:p>
          <a:p>
            <a:pPr indent="-342900"/>
            <a:r>
              <a:rPr lang="es-ES" sz="2400" dirty="0" smtClean="0"/>
              <a:t>Hogar San Martín</a:t>
            </a:r>
            <a:endParaRPr lang="es-E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/>
              <a:t>Voluntariados 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ES" sz="3200" i="1" u="sng" dirty="0" smtClean="0"/>
              <a:t>Otras actividades</a:t>
            </a:r>
          </a:p>
          <a:p>
            <a:pPr marL="114300" indent="0">
              <a:buNone/>
            </a:pPr>
            <a:endParaRPr lang="es-ES" sz="3200" i="1" u="sng" dirty="0"/>
          </a:p>
          <a:p>
            <a:r>
              <a:rPr lang="es-ES" sz="3200" dirty="0" smtClean="0"/>
              <a:t>Relevamiento en parques o plazas</a:t>
            </a:r>
          </a:p>
          <a:p>
            <a:endParaRPr lang="es-ES" sz="3200" dirty="0"/>
          </a:p>
          <a:p>
            <a:r>
              <a:rPr lang="es-ES" sz="3200" dirty="0" smtClean="0"/>
              <a:t>Preparación pre y post salida a territorio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178579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979712" y="4437112"/>
            <a:ext cx="481715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b="1" dirty="0" smtClean="0"/>
              <a:t>MUCHAS GRACIAS! </a:t>
            </a:r>
            <a:endParaRPr lang="es-AR" sz="4400" b="1" dirty="0"/>
          </a:p>
        </p:txBody>
      </p:sp>
      <p:pic>
        <p:nvPicPr>
          <p:cNvPr id="7" name="Picture 2" descr="Resultado de imagen para trabajo en equipo perros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659" t="5122" r="11973"/>
          <a:stretch/>
        </p:blipFill>
        <p:spPr bwMode="auto">
          <a:xfrm>
            <a:off x="2915816" y="1628800"/>
            <a:ext cx="2344050" cy="2155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76452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/>
          </p:cNvSpPr>
          <p:nvPr/>
        </p:nvSpPr>
        <p:spPr>
          <a:xfrm>
            <a:off x="251520" y="274638"/>
            <a:ext cx="8229600" cy="76259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/>
              <a:t>Extensión Universitaria</a:t>
            </a:r>
            <a:endParaRPr lang="es-AR" b="1" dirty="0"/>
          </a:p>
        </p:txBody>
      </p:sp>
      <p:sp>
        <p:nvSpPr>
          <p:cNvPr id="5" name="4 Rectángulo"/>
          <p:cNvSpPr/>
          <p:nvPr/>
        </p:nvSpPr>
        <p:spPr>
          <a:xfrm>
            <a:off x="5643570" y="1847198"/>
            <a:ext cx="3357554" cy="193899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AR" sz="2400" dirty="0" smtClean="0"/>
              <a:t>Componente </a:t>
            </a:r>
            <a:r>
              <a:rPr lang="es-AR" sz="2400" b="1" dirty="0" smtClean="0"/>
              <a:t>fundacional </a:t>
            </a:r>
            <a:r>
              <a:rPr lang="es-AR" sz="2400" dirty="0" smtClean="0"/>
              <a:t>de las </a:t>
            </a:r>
            <a:r>
              <a:rPr lang="es-AR" sz="2400" b="1" dirty="0" smtClean="0"/>
              <a:t>responsabilidades</a:t>
            </a:r>
            <a:r>
              <a:rPr lang="es-AR" sz="2400" dirty="0" smtClean="0"/>
              <a:t> de la universidad que le corresponden según el </a:t>
            </a:r>
            <a:r>
              <a:rPr lang="es-AR" sz="2400" b="1" dirty="0"/>
              <a:t>E</a:t>
            </a:r>
            <a:r>
              <a:rPr lang="es-AR" sz="2400" b="1" dirty="0" smtClean="0"/>
              <a:t>statuto</a:t>
            </a:r>
            <a:r>
              <a:rPr lang="es-AR" sz="2400" dirty="0" smtClean="0"/>
              <a:t> </a:t>
            </a:r>
            <a:r>
              <a:rPr lang="es-AR" sz="2400" dirty="0"/>
              <a:t>U</a:t>
            </a:r>
            <a:r>
              <a:rPr lang="es-AR" sz="2400" dirty="0" smtClean="0"/>
              <a:t>niversitario.</a:t>
            </a:r>
            <a:endParaRPr lang="es-AR" sz="2400" dirty="0"/>
          </a:p>
        </p:txBody>
      </p:sp>
      <p:sp>
        <p:nvSpPr>
          <p:cNvPr id="6" name="5 Rectángulo"/>
          <p:cNvSpPr/>
          <p:nvPr/>
        </p:nvSpPr>
        <p:spPr>
          <a:xfrm>
            <a:off x="714348" y="4714884"/>
            <a:ext cx="3643338" cy="1938992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AR" sz="2400" dirty="0" smtClean="0"/>
              <a:t>Herramienta de </a:t>
            </a:r>
            <a:r>
              <a:rPr lang="es-AR" sz="2400" b="1" dirty="0" smtClean="0"/>
              <a:t>cambio constante</a:t>
            </a:r>
            <a:r>
              <a:rPr lang="es-AR" sz="2400" dirty="0" smtClean="0"/>
              <a:t> que se enfrenta a distintos procesos que obligan a </a:t>
            </a:r>
            <a:r>
              <a:rPr lang="es-AR" sz="2400" b="1" dirty="0" smtClean="0"/>
              <a:t>accionar</a:t>
            </a:r>
            <a:r>
              <a:rPr lang="es-AR" sz="2400" dirty="0" smtClean="0"/>
              <a:t> en pos de la transformación social.</a:t>
            </a:r>
            <a:endParaRPr lang="es-AR" sz="2400" dirty="0"/>
          </a:p>
        </p:txBody>
      </p:sp>
      <p:sp>
        <p:nvSpPr>
          <p:cNvPr id="7" name="6 Rectángulo"/>
          <p:cNvSpPr/>
          <p:nvPr/>
        </p:nvSpPr>
        <p:spPr>
          <a:xfrm>
            <a:off x="4786314" y="4714884"/>
            <a:ext cx="4201616" cy="193899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s-AR" sz="2400" b="1" dirty="0" smtClean="0"/>
              <a:t>Actividades en territorio </a:t>
            </a:r>
            <a:r>
              <a:rPr lang="es-AR" sz="2400" dirty="0" smtClean="0"/>
              <a:t>como propuesta para fomentar la </a:t>
            </a:r>
            <a:r>
              <a:rPr lang="es-AR" sz="2400" b="1" dirty="0" smtClean="0"/>
              <a:t>reflexión, compromiso </a:t>
            </a:r>
            <a:r>
              <a:rPr lang="es-AR" sz="2400" dirty="0" smtClean="0"/>
              <a:t>y como disparador de  </a:t>
            </a:r>
            <a:r>
              <a:rPr lang="es-AR" sz="2400" b="1" dirty="0" smtClean="0"/>
              <a:t>problemática  real </a:t>
            </a:r>
            <a:r>
              <a:rPr lang="es-AR" sz="2400" dirty="0" smtClean="0"/>
              <a:t>a resolver.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14282" y="1571612"/>
            <a:ext cx="5286412" cy="304698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s-AR" sz="2400" b="1" dirty="0" smtClean="0"/>
              <a:t>Enlace</a:t>
            </a:r>
            <a:r>
              <a:rPr lang="es-AR" sz="2400" dirty="0" smtClean="0"/>
              <a:t> </a:t>
            </a:r>
            <a:r>
              <a:rPr lang="es-AR" sz="2400" dirty="0"/>
              <a:t>entre la </a:t>
            </a:r>
            <a:r>
              <a:rPr lang="es-AR" sz="2400" dirty="0" smtClean="0"/>
              <a:t>Institución </a:t>
            </a:r>
            <a:r>
              <a:rPr lang="es-AR" sz="2400" dirty="0"/>
              <a:t>y la </a:t>
            </a:r>
            <a:r>
              <a:rPr lang="es-AR" sz="2400" dirty="0" smtClean="0"/>
              <a:t>Comunidad. Actividades </a:t>
            </a:r>
            <a:r>
              <a:rPr lang="es-AR" sz="2400" dirty="0"/>
              <a:t>orientadas </a:t>
            </a:r>
            <a:r>
              <a:rPr lang="es-AR" sz="2400" dirty="0" smtClean="0"/>
              <a:t>a integrar la </a:t>
            </a:r>
            <a:r>
              <a:rPr lang="es-AR" sz="2400" b="1" dirty="0" smtClean="0"/>
              <a:t>vida académica</a:t>
            </a:r>
            <a:r>
              <a:rPr lang="es-AR" sz="2400" dirty="0" smtClean="0"/>
              <a:t> y</a:t>
            </a:r>
          </a:p>
          <a:p>
            <a:pPr algn="just"/>
            <a:r>
              <a:rPr lang="es-AR" sz="2400" dirty="0" smtClean="0"/>
              <a:t> </a:t>
            </a:r>
            <a:r>
              <a:rPr lang="es-AR" sz="2400" b="1" dirty="0" smtClean="0"/>
              <a:t>conocimiento </a:t>
            </a:r>
            <a:r>
              <a:rPr lang="es-AR" sz="2400" b="1" dirty="0"/>
              <a:t>científico</a:t>
            </a:r>
            <a:r>
              <a:rPr lang="es-AR" sz="2400" dirty="0"/>
              <a:t> </a:t>
            </a:r>
            <a:r>
              <a:rPr lang="es-AR" sz="2400" dirty="0" smtClean="0"/>
              <a:t>con </a:t>
            </a:r>
            <a:r>
              <a:rPr lang="es-AR" sz="2400" dirty="0"/>
              <a:t>las </a:t>
            </a:r>
            <a:r>
              <a:rPr lang="es-AR" sz="2400" b="1" dirty="0"/>
              <a:t>demandas </a:t>
            </a:r>
            <a:r>
              <a:rPr lang="es-AR" sz="2400" b="1" dirty="0" smtClean="0"/>
              <a:t>sociales</a:t>
            </a:r>
            <a:r>
              <a:rPr lang="es-AR" sz="2400" dirty="0" smtClean="0"/>
              <a:t> </a:t>
            </a:r>
            <a:r>
              <a:rPr lang="es-AR" sz="2400" dirty="0"/>
              <a:t>con el fin de transformar en parte la realidad, tendiente a lograr una </a:t>
            </a:r>
            <a:r>
              <a:rPr lang="es-AR" sz="2400" b="1" dirty="0"/>
              <a:t>mejor calidad de </a:t>
            </a:r>
            <a:r>
              <a:rPr lang="es-AR" sz="2400" b="1" dirty="0" smtClean="0"/>
              <a:t>vida.</a:t>
            </a:r>
            <a:endParaRPr lang="es-AR" sz="2400" b="1" dirty="0"/>
          </a:p>
        </p:txBody>
      </p:sp>
    </p:spTree>
    <p:extLst>
      <p:ext uri="{BB962C8B-B14F-4D97-AF65-F5344CB8AC3E}">
        <p14:creationId xmlns:p14="http://schemas.microsoft.com/office/powerpoint/2010/main" xmlns="" val="323793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/>
              <a:t>Estatuto UBA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ES" sz="4000" b="1" i="1" u="sng" dirty="0" smtClean="0"/>
              <a:t>Pilares fundacionales</a:t>
            </a:r>
          </a:p>
          <a:p>
            <a:pPr marL="0" indent="0" algn="ctr">
              <a:buNone/>
            </a:pPr>
            <a:endParaRPr lang="es-ES" sz="1600" b="1" i="1" u="sng" dirty="0" smtClean="0"/>
          </a:p>
          <a:p>
            <a:endParaRPr lang="es-ES" dirty="0"/>
          </a:p>
          <a:p>
            <a:r>
              <a:rPr lang="es-ES" dirty="0" smtClean="0"/>
              <a:t>DOCENCIA</a:t>
            </a:r>
          </a:p>
          <a:p>
            <a:r>
              <a:rPr lang="es-ES" dirty="0" smtClean="0"/>
              <a:t>INVESTIGACIÓN</a:t>
            </a:r>
          </a:p>
          <a:p>
            <a:r>
              <a:rPr lang="es-ES" dirty="0" smtClean="0"/>
              <a:t>EXTENSIÓN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5912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7" y="4077072"/>
            <a:ext cx="6078463" cy="243686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1 Título"/>
          <p:cNvSpPr txBox="1">
            <a:spLocks/>
          </p:cNvSpPr>
          <p:nvPr/>
        </p:nvSpPr>
        <p:spPr>
          <a:xfrm>
            <a:off x="457200" y="274638"/>
            <a:ext cx="7620000" cy="1143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 cap="none" spc="-100" baseline="0">
                <a:ln>
                  <a:noFill/>
                </a:ln>
                <a:solidFill>
                  <a:schemeClr val="dk1"/>
                </a:solidFill>
                <a:effectLst/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/>
              <a:t>“Una salud”</a:t>
            </a:r>
            <a:endParaRPr lang="es-AR" b="1" dirty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536545"/>
            <a:ext cx="5616624" cy="23134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42292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/>
              <a:t>Voluntariados </a:t>
            </a:r>
            <a:endParaRPr lang="es-AR" b="1" dirty="0"/>
          </a:p>
        </p:txBody>
      </p:sp>
      <p:sp>
        <p:nvSpPr>
          <p:cNvPr id="5" name="4 Rectángulo"/>
          <p:cNvSpPr/>
          <p:nvPr/>
        </p:nvSpPr>
        <p:spPr>
          <a:xfrm>
            <a:off x="428596" y="2170221"/>
            <a:ext cx="8280920" cy="261610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s-ES" sz="3600" b="1" dirty="0" smtClean="0"/>
              <a:t>¿</a:t>
            </a:r>
            <a:r>
              <a:rPr lang="es-ES" sz="3600" b="1" dirty="0"/>
              <a:t>Que es un voluntariado universitario?</a:t>
            </a:r>
            <a:r>
              <a:rPr lang="es-ES" sz="3200" b="1" dirty="0"/>
              <a:t> </a:t>
            </a:r>
            <a:endParaRPr lang="es-ES" sz="3200" b="1" dirty="0" smtClean="0"/>
          </a:p>
          <a:p>
            <a:pPr algn="ctr"/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2400" dirty="0"/>
              <a:t>El voluntariado universitario es un proyecto </a:t>
            </a:r>
            <a:r>
              <a:rPr lang="es-ES" sz="2400" dirty="0" smtClean="0"/>
              <a:t>interdisciplinario </a:t>
            </a:r>
            <a:r>
              <a:rPr lang="es-ES" sz="2400" dirty="0"/>
              <a:t>donde los estudiantes con la guía de docentes aumentan la calidad de sus conocimientos realizando al mismo tiempo un servicio a la comunidad. </a:t>
            </a:r>
            <a:endParaRPr lang="es-ES" sz="2400" i="1" u="sng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78792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/>
              <a:t>Voluntariados 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5257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400" b="1" dirty="0" smtClean="0"/>
              <a:t>1</a:t>
            </a:r>
            <a:r>
              <a:rPr lang="es-ES" sz="2400" b="1" dirty="0"/>
              <a:t>) </a:t>
            </a:r>
            <a:r>
              <a:rPr lang="es-ES" sz="2400" u="sng" dirty="0" smtClean="0"/>
              <a:t>“</a:t>
            </a:r>
            <a:r>
              <a:rPr lang="es-ES" sz="2400" u="sng" dirty="0"/>
              <a:t>Las buenas prácticas de producción porcina y alimentos seguros  en  contextos reales: promoviendo la salud de la comunidad junto a los productores, alumnos de nivel medio, universitario y docentes II</a:t>
            </a:r>
            <a:r>
              <a:rPr lang="es-ES" sz="2400" u="sng" dirty="0" smtClean="0"/>
              <a:t>”.</a:t>
            </a:r>
            <a:r>
              <a:rPr lang="es-ES" sz="2400" dirty="0"/>
              <a:t> </a:t>
            </a:r>
            <a:r>
              <a:rPr lang="es-ES" sz="2400" dirty="0" smtClean="0"/>
              <a:t>Director</a:t>
            </a:r>
            <a:r>
              <a:rPr lang="es-ES" sz="2400" dirty="0"/>
              <a:t>: Dr. Marcelo Acerbo </a:t>
            </a:r>
          </a:p>
          <a:p>
            <a:pPr marL="0" indent="0" algn="just">
              <a:buNone/>
            </a:pPr>
            <a:endParaRPr lang="es-ES" sz="2400" dirty="0"/>
          </a:p>
          <a:p>
            <a:pPr marL="0" indent="0" algn="just">
              <a:buNone/>
            </a:pPr>
            <a:r>
              <a:rPr lang="es-ES" sz="2400" b="1" dirty="0"/>
              <a:t>2) </a:t>
            </a:r>
            <a:r>
              <a:rPr lang="es-ES" sz="2400" u="sng" dirty="0" smtClean="0"/>
              <a:t>“Continuamos </a:t>
            </a:r>
            <a:r>
              <a:rPr lang="es-ES" sz="2400" u="sng" dirty="0"/>
              <a:t>todos juntos previniendo el síndrome urémico hemolítico en el Partido de Exaltación de la Cruz”. </a:t>
            </a:r>
          </a:p>
          <a:p>
            <a:pPr marL="0" indent="0" algn="just">
              <a:buNone/>
            </a:pPr>
            <a:r>
              <a:rPr lang="es-ES" sz="2400" dirty="0" smtClean="0"/>
              <a:t>Director</a:t>
            </a:r>
            <a:r>
              <a:rPr lang="es-ES" sz="2400" dirty="0"/>
              <a:t>: </a:t>
            </a:r>
            <a:r>
              <a:rPr lang="es-ES" sz="2400" dirty="0" err="1"/>
              <a:t>Bentancor</a:t>
            </a:r>
            <a:r>
              <a:rPr lang="es-ES" sz="2400" dirty="0"/>
              <a:t> Adriana Beatriz</a:t>
            </a:r>
          </a:p>
          <a:p>
            <a:pPr marL="0" indent="0" algn="just">
              <a:buNone/>
            </a:pPr>
            <a:endParaRPr lang="es-ES" sz="2400" dirty="0"/>
          </a:p>
          <a:p>
            <a:pPr marL="0" indent="0" algn="just">
              <a:buNone/>
            </a:pPr>
            <a:r>
              <a:rPr lang="es-ES" sz="2400" b="1" dirty="0"/>
              <a:t>3) </a:t>
            </a:r>
            <a:r>
              <a:rPr lang="es-ES" sz="2400" u="sng" dirty="0" smtClean="0"/>
              <a:t>“</a:t>
            </a:r>
            <a:r>
              <a:rPr lang="es-ES" sz="2400" u="sng" dirty="0"/>
              <a:t>Promoción de la inocuidad de los alimentos: minimizando riesgos de enfermedades transmitidas por alimentos en el Municipio de Escobar (II</a:t>
            </a:r>
            <a:r>
              <a:rPr lang="es-ES" sz="2400" u="sng" dirty="0" smtClean="0"/>
              <a:t>)”. </a:t>
            </a:r>
            <a:r>
              <a:rPr lang="es-ES" sz="2400" dirty="0" smtClean="0"/>
              <a:t> Director</a:t>
            </a:r>
            <a:r>
              <a:rPr lang="es-ES" sz="2400" dirty="0"/>
              <a:t>: Andrea Nilda CALZETTA </a:t>
            </a:r>
            <a:r>
              <a:rPr lang="es-ES" sz="2400" dirty="0" smtClean="0"/>
              <a:t>RESIO</a:t>
            </a:r>
            <a:endParaRPr lang="es-ES" sz="2400" dirty="0"/>
          </a:p>
          <a:p>
            <a:pPr marL="0" indent="0" algn="just"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2039968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/>
              <a:t>Voluntariados 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542926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2400" b="1" dirty="0" smtClean="0"/>
              <a:t> 4) </a:t>
            </a:r>
            <a:r>
              <a:rPr lang="es-ES" sz="2400" u="sng" dirty="0" smtClean="0"/>
              <a:t>“Consolidando habilidades en el manejo inocuo de alimentos como motor para el cambio social”.</a:t>
            </a:r>
            <a:r>
              <a:rPr lang="es-ES" sz="2400" dirty="0" smtClean="0"/>
              <a:t> Directora: Andrea </a:t>
            </a:r>
            <a:r>
              <a:rPr lang="es-ES" sz="2400" dirty="0" err="1" smtClean="0"/>
              <a:t>Nilda</a:t>
            </a:r>
            <a:r>
              <a:rPr lang="es-ES" sz="2400" dirty="0" smtClean="0"/>
              <a:t> CALZETTA RESIO</a:t>
            </a:r>
            <a:endParaRPr lang="es-ES" sz="2400" b="1" dirty="0" smtClean="0"/>
          </a:p>
          <a:p>
            <a:pPr marL="0" indent="0" algn="just">
              <a:buNone/>
            </a:pPr>
            <a:endParaRPr lang="es-ES" sz="1050" b="1" dirty="0" smtClean="0"/>
          </a:p>
          <a:p>
            <a:pPr marL="0" indent="0" algn="just">
              <a:buNone/>
            </a:pPr>
            <a:r>
              <a:rPr lang="es-ES" sz="2400" b="1" dirty="0" smtClean="0"/>
              <a:t>5</a:t>
            </a:r>
            <a:r>
              <a:rPr lang="es-ES" sz="2400" b="1" dirty="0"/>
              <a:t>) </a:t>
            </a:r>
            <a:r>
              <a:rPr lang="es-ES" sz="2400" u="sng" dirty="0" smtClean="0"/>
              <a:t>“Desarrollo </a:t>
            </a:r>
            <a:r>
              <a:rPr lang="es-ES" sz="2400" u="sng" dirty="0"/>
              <a:t>territorial sostenible de las Islas del delta medio”. </a:t>
            </a:r>
            <a:r>
              <a:rPr lang="es-ES" sz="2400" dirty="0"/>
              <a:t> </a:t>
            </a:r>
            <a:r>
              <a:rPr lang="es-ES" sz="2400" dirty="0" smtClean="0"/>
              <a:t>Directora</a:t>
            </a:r>
            <a:r>
              <a:rPr lang="es-ES" sz="2400" dirty="0"/>
              <a:t>: Marcela Irene Coppola</a:t>
            </a:r>
          </a:p>
          <a:p>
            <a:pPr algn="just"/>
            <a:endParaRPr lang="es-ES" sz="1050" b="1" dirty="0" smtClean="0"/>
          </a:p>
          <a:p>
            <a:pPr marL="0" indent="0" algn="just">
              <a:buNone/>
            </a:pPr>
            <a:r>
              <a:rPr lang="es-ES" sz="2400" b="1" dirty="0" smtClean="0"/>
              <a:t>6) </a:t>
            </a:r>
            <a:r>
              <a:rPr lang="es-ES" sz="2400" u="sng" dirty="0" smtClean="0"/>
              <a:t>“Promoviendo </a:t>
            </a:r>
            <a:r>
              <a:rPr lang="es-ES" sz="2400" u="sng" dirty="0"/>
              <a:t>la sustentabilidad de la producción ganadera a través de las buenas prácticas agropecuarias”.</a:t>
            </a:r>
          </a:p>
          <a:p>
            <a:pPr marL="0" indent="0" algn="just">
              <a:buNone/>
            </a:pPr>
            <a:r>
              <a:rPr lang="es-ES" sz="2400" dirty="0" smtClean="0"/>
              <a:t>Directora: </a:t>
            </a:r>
            <a:r>
              <a:rPr lang="es-ES" sz="2400" dirty="0"/>
              <a:t>Dra. Alicia Fernández </a:t>
            </a:r>
            <a:r>
              <a:rPr lang="es-ES" sz="2400" dirty="0" err="1" smtClean="0"/>
              <a:t>Cirelli</a:t>
            </a:r>
            <a:endParaRPr lang="es-ES" sz="2400" dirty="0" smtClean="0"/>
          </a:p>
          <a:p>
            <a:pPr marL="0" indent="0" algn="just">
              <a:buNone/>
            </a:pPr>
            <a:endParaRPr lang="es-ES" sz="1050" dirty="0"/>
          </a:p>
          <a:p>
            <a:pPr marL="0" indent="0" algn="just">
              <a:buNone/>
            </a:pPr>
            <a:r>
              <a:rPr lang="es-ES" sz="2400" b="1" dirty="0" smtClean="0"/>
              <a:t>7</a:t>
            </a:r>
            <a:r>
              <a:rPr lang="es-ES" sz="2400" b="1" dirty="0"/>
              <a:t>) </a:t>
            </a:r>
            <a:r>
              <a:rPr lang="es-ES" sz="2400" u="sng" dirty="0" smtClean="0"/>
              <a:t>“</a:t>
            </a:r>
            <a:r>
              <a:rPr lang="es-ES" sz="2400" u="sng" dirty="0"/>
              <a:t>Un Mundo una Salud. Aprendizaje Servicio Solidario en áreas de riesgo sanitario de Villa </a:t>
            </a:r>
            <a:r>
              <a:rPr lang="es-ES" sz="2400" u="sng" dirty="0" err="1"/>
              <a:t>Soldati</a:t>
            </a:r>
            <a:r>
              <a:rPr lang="es-ES" sz="2400" u="sng" dirty="0"/>
              <a:t>”.  </a:t>
            </a:r>
            <a:r>
              <a:rPr lang="es-ES" sz="2400" dirty="0" smtClean="0"/>
              <a:t>Directora</a:t>
            </a:r>
            <a:r>
              <a:rPr lang="es-ES" sz="2400" dirty="0"/>
              <a:t>: Marcela </a:t>
            </a:r>
            <a:r>
              <a:rPr lang="es-ES" sz="2400" dirty="0" err="1"/>
              <a:t>Martinez</a:t>
            </a:r>
            <a:r>
              <a:rPr lang="es-ES" sz="2400" dirty="0"/>
              <a:t> </a:t>
            </a:r>
            <a:r>
              <a:rPr lang="es-ES" sz="2400" dirty="0" err="1" smtClean="0"/>
              <a:t>Vivot</a:t>
            </a:r>
            <a:endParaRPr lang="es-ES" sz="2400" dirty="0" smtClean="0"/>
          </a:p>
          <a:p>
            <a:pPr marL="0" indent="0" algn="just">
              <a:buNone/>
            </a:pPr>
            <a:endParaRPr lang="es-ES" sz="2400" dirty="0" smtClean="0"/>
          </a:p>
          <a:p>
            <a:pPr marL="0" indent="0" algn="just">
              <a:buNone/>
            </a:pPr>
            <a:endParaRPr lang="es-ES" sz="2400" dirty="0"/>
          </a:p>
          <a:p>
            <a:pPr marL="0" indent="0" algn="just">
              <a:buNone/>
            </a:pP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xmlns="" val="1127795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/>
              <a:t>Voluntariados 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ES" sz="2400" b="1" u="sng" dirty="0" smtClean="0"/>
              <a:t>8)</a:t>
            </a:r>
            <a:r>
              <a:rPr lang="es-AR" sz="2400" u="sng" dirty="0" smtClean="0"/>
              <a:t>“SANTA LUCÍA EN MOVIMIENTO V”. “Zoonosis rurales. Que se aprende cuando se participa”</a:t>
            </a:r>
            <a:endParaRPr lang="es-ES" sz="2400" u="sng" dirty="0" smtClean="0"/>
          </a:p>
          <a:p>
            <a:pPr marL="0" indent="0" algn="just">
              <a:buNone/>
            </a:pPr>
            <a:r>
              <a:rPr lang="es-AR" sz="2400" dirty="0" smtClean="0"/>
              <a:t>Director: MV. MARCELO ZURITA</a:t>
            </a:r>
            <a:endParaRPr lang="es-ES" sz="2400" dirty="0" smtClean="0"/>
          </a:p>
          <a:p>
            <a:pPr marL="0" indent="0">
              <a:buNone/>
            </a:pPr>
            <a:endParaRPr lang="es-ES" sz="2400" b="1" dirty="0" smtClean="0"/>
          </a:p>
          <a:p>
            <a:pPr marL="0" indent="0">
              <a:buNone/>
            </a:pPr>
            <a:r>
              <a:rPr lang="es-ES" sz="2400" b="1" dirty="0" smtClean="0"/>
              <a:t>9) </a:t>
            </a:r>
            <a:r>
              <a:rPr lang="es-ES" sz="2400" dirty="0" smtClean="0"/>
              <a:t> </a:t>
            </a:r>
            <a:r>
              <a:rPr lang="es-ES" sz="2400" u="sng" dirty="0" smtClean="0"/>
              <a:t>Prevenimos el SUH</a:t>
            </a:r>
          </a:p>
          <a:p>
            <a:pPr marL="0" indent="0">
              <a:buNone/>
            </a:pPr>
            <a:r>
              <a:rPr lang="es-ES" sz="2400" dirty="0" smtClean="0"/>
              <a:t>Responsable: </a:t>
            </a:r>
            <a:r>
              <a:rPr lang="es-ES" sz="2400" dirty="0" err="1" smtClean="0"/>
              <a:t>Bentancor</a:t>
            </a:r>
            <a:r>
              <a:rPr lang="es-ES" sz="2400" dirty="0" smtClean="0"/>
              <a:t>, Adriana</a:t>
            </a:r>
          </a:p>
          <a:p>
            <a:pPr marL="0" indent="0">
              <a:buNone/>
            </a:pPr>
            <a:endParaRPr lang="es-ES" sz="2400" dirty="0" smtClean="0"/>
          </a:p>
          <a:p>
            <a:pPr marL="0" indent="0">
              <a:buNone/>
            </a:pPr>
            <a:r>
              <a:rPr lang="es-ES" sz="2400" b="1" dirty="0" smtClean="0"/>
              <a:t>10) </a:t>
            </a:r>
            <a:r>
              <a:rPr lang="es-ES" sz="2400" u="sng" dirty="0" smtClean="0"/>
              <a:t>Pescando Ideas</a:t>
            </a:r>
          </a:p>
          <a:p>
            <a:pPr marL="0" indent="0">
              <a:buNone/>
            </a:pPr>
            <a:r>
              <a:rPr lang="es-ES" sz="2400" dirty="0" smtClean="0"/>
              <a:t>Responsable: </a:t>
            </a:r>
            <a:r>
              <a:rPr lang="es-ES" sz="2400" dirty="0" err="1" smtClean="0"/>
              <a:t>Volpedo</a:t>
            </a:r>
            <a:r>
              <a:rPr lang="es-ES" sz="2400" dirty="0" smtClean="0"/>
              <a:t>, Alejandra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4544114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AR" b="1" dirty="0" smtClean="0"/>
              <a:t>Voluntariados 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sz="3200" b="1" u="sng" dirty="0" smtClean="0"/>
              <a:t>Dependientes de la Secretaria de Extensión:</a:t>
            </a:r>
          </a:p>
          <a:p>
            <a:endParaRPr lang="es-ES" dirty="0" smtClean="0"/>
          </a:p>
          <a:p>
            <a:r>
              <a:rPr lang="es-ES" sz="2600" b="1" i="1" u="sng" dirty="0" smtClean="0"/>
              <a:t>Club </a:t>
            </a:r>
            <a:r>
              <a:rPr lang="es-ES" sz="2600" b="1" i="1" u="sng" dirty="0"/>
              <a:t>de Ciencias/Alumnos </a:t>
            </a:r>
            <a:r>
              <a:rPr lang="es-ES" sz="2600" b="1" i="1" u="sng" dirty="0" smtClean="0"/>
              <a:t>Guías</a:t>
            </a:r>
          </a:p>
          <a:p>
            <a:pPr marL="0" indent="0">
              <a:buNone/>
            </a:pPr>
            <a:r>
              <a:rPr lang="es-ES" sz="2600" b="1" dirty="0" smtClean="0"/>
              <a:t>( junto con la Secretaria de Bienestar Estudiantil)</a:t>
            </a:r>
          </a:p>
          <a:p>
            <a:pPr marL="0" indent="0">
              <a:buNone/>
            </a:pPr>
            <a:endParaRPr lang="es-ES" sz="2600" b="1" dirty="0" smtClean="0"/>
          </a:p>
          <a:p>
            <a:pPr marL="0" indent="0">
              <a:buNone/>
            </a:pPr>
            <a:endParaRPr lang="es-ES" sz="2600" b="1" dirty="0" smtClean="0"/>
          </a:p>
          <a:p>
            <a:pPr algn="ctr"/>
            <a:r>
              <a:rPr lang="es-ES" sz="2600" b="1" i="1" u="sng" dirty="0" smtClean="0"/>
              <a:t>Programa Comunidad</a:t>
            </a:r>
            <a:r>
              <a:rPr lang="es-ES" sz="2600" b="1" i="1" dirty="0" smtClean="0"/>
              <a:t>:  </a:t>
            </a:r>
            <a:r>
              <a:rPr lang="es-ES" sz="2600" b="1" dirty="0" smtClean="0"/>
              <a:t>Tenencia responsable- Prevención </a:t>
            </a:r>
            <a:r>
              <a:rPr lang="es-ES" sz="2600" b="1" dirty="0"/>
              <a:t>de zoonosis </a:t>
            </a:r>
            <a:r>
              <a:rPr lang="es-ES" sz="2600" b="1" dirty="0" smtClean="0"/>
              <a:t>/ Bienestar </a:t>
            </a:r>
            <a:r>
              <a:rPr lang="es-ES" sz="2600" b="1" dirty="0"/>
              <a:t>convivencia </a:t>
            </a:r>
            <a:r>
              <a:rPr lang="es-ES" sz="2600" b="1" dirty="0" smtClean="0"/>
              <a:t>humano-animal</a:t>
            </a:r>
          </a:p>
          <a:p>
            <a:pPr algn="ctr"/>
            <a:endParaRPr lang="es-ES" sz="2400" b="1" dirty="0"/>
          </a:p>
          <a:p>
            <a:pPr marL="457200" indent="-457200" algn="ctr">
              <a:buClr>
                <a:srgbClr val="7030A0"/>
              </a:buClr>
              <a:buFont typeface="Wingdings" pitchFamily="2" charset="2"/>
              <a:buChar char="q"/>
            </a:pPr>
            <a:r>
              <a:rPr lang="es-ES" sz="2600" b="1" dirty="0"/>
              <a:t>EJE PEQUEÑOS ANIMALES</a:t>
            </a:r>
          </a:p>
          <a:p>
            <a:pPr algn="ctr"/>
            <a:endParaRPr lang="es-ES" sz="2600" b="1" dirty="0"/>
          </a:p>
          <a:p>
            <a:pPr marL="457200" indent="-457200" algn="ctr">
              <a:buClr>
                <a:srgbClr val="7030A0"/>
              </a:buClr>
              <a:buFont typeface="Wingdings" pitchFamily="2" charset="2"/>
              <a:buChar char="q"/>
            </a:pPr>
            <a:r>
              <a:rPr lang="es-ES" sz="2600" b="1" dirty="0"/>
              <a:t>EJE GRANDES ANIMALES: EQUINOS</a:t>
            </a:r>
          </a:p>
          <a:p>
            <a:endParaRPr lang="es-ES" sz="2400" b="1" i="1" u="sng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4115814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</TotalTime>
  <Words>422</Words>
  <Application>Microsoft Office PowerPoint</Application>
  <PresentationFormat>Presentación en pantalla (4:3)</PresentationFormat>
  <Paragraphs>83</Paragraphs>
  <Slides>13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0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Tema de Office</vt:lpstr>
      <vt:lpstr>Secretaría de Extensión  Presentación de Voluntariados Taller de Sociología </vt:lpstr>
      <vt:lpstr>Diapositiva 2</vt:lpstr>
      <vt:lpstr>Estatuto UBA</vt:lpstr>
      <vt:lpstr>Diapositiva 4</vt:lpstr>
      <vt:lpstr>Voluntariados </vt:lpstr>
      <vt:lpstr>Voluntariados </vt:lpstr>
      <vt:lpstr>Voluntariados </vt:lpstr>
      <vt:lpstr>Voluntariados </vt:lpstr>
      <vt:lpstr>Voluntariados </vt:lpstr>
      <vt:lpstr>Voluntariados </vt:lpstr>
      <vt:lpstr>Voluntariados </vt:lpstr>
      <vt:lpstr>Voluntariados </vt:lpstr>
      <vt:lpstr>Diapositiva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Flor</dc:creator>
  <cp:lastModifiedBy>flor</cp:lastModifiedBy>
  <cp:revision>41</cp:revision>
  <dcterms:created xsi:type="dcterms:W3CDTF">2018-08-10T17:23:07Z</dcterms:created>
  <dcterms:modified xsi:type="dcterms:W3CDTF">2018-08-11T10:36:29Z</dcterms:modified>
</cp:coreProperties>
</file>