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10" r:id="rId3"/>
    <p:sldMasterId id="2147483732" r:id="rId4"/>
    <p:sldMasterId id="2147483742" r:id="rId5"/>
    <p:sldMasterId id="2147483767" r:id="rId6"/>
    <p:sldMasterId id="2147483792" r:id="rId7"/>
    <p:sldMasterId id="2147483816" r:id="rId8"/>
  </p:sldMasterIdLst>
  <p:notesMasterIdLst>
    <p:notesMasterId r:id="rId43"/>
  </p:notesMasterIdLst>
  <p:sldIdLst>
    <p:sldId id="308" r:id="rId9"/>
    <p:sldId id="486" r:id="rId10"/>
    <p:sldId id="374" r:id="rId11"/>
    <p:sldId id="261" r:id="rId12"/>
    <p:sldId id="475" r:id="rId13"/>
    <p:sldId id="476" r:id="rId14"/>
    <p:sldId id="310" r:id="rId15"/>
    <p:sldId id="315" r:id="rId16"/>
    <p:sldId id="287" r:id="rId17"/>
    <p:sldId id="424" r:id="rId18"/>
    <p:sldId id="459" r:id="rId19"/>
    <p:sldId id="441" r:id="rId20"/>
    <p:sldId id="455" r:id="rId21"/>
    <p:sldId id="477" r:id="rId22"/>
    <p:sldId id="478" r:id="rId23"/>
    <p:sldId id="453" r:id="rId24"/>
    <p:sldId id="445" r:id="rId25"/>
    <p:sldId id="471" r:id="rId26"/>
    <p:sldId id="469" r:id="rId27"/>
    <p:sldId id="352" r:id="rId28"/>
    <p:sldId id="481" r:id="rId29"/>
    <p:sldId id="490" r:id="rId30"/>
    <p:sldId id="326" r:id="rId31"/>
    <p:sldId id="358" r:id="rId32"/>
    <p:sldId id="361" r:id="rId33"/>
    <p:sldId id="319" r:id="rId34"/>
    <p:sldId id="320" r:id="rId35"/>
    <p:sldId id="342" r:id="rId36"/>
    <p:sldId id="356" r:id="rId37"/>
    <p:sldId id="492" r:id="rId38"/>
    <p:sldId id="328" r:id="rId39"/>
    <p:sldId id="266" r:id="rId40"/>
    <p:sldId id="365" r:id="rId41"/>
    <p:sldId id="3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077"/>
    <a:srgbClr val="69B8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89744" autoAdjust="0"/>
  </p:normalViewPr>
  <p:slideViewPr>
    <p:cSldViewPr snapToGrid="0">
      <p:cViewPr varScale="1">
        <p:scale>
          <a:sx n="72" d="100"/>
          <a:sy n="72"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BA23-7C63-4EBE-A13A-0111ADDBF9B6}" type="datetimeFigureOut">
              <a:rPr lang="en-US" smtClean="0"/>
              <a:t>10/5/2018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41FAF-9575-4714-BAF2-FBF717A11713}" type="slidenum">
              <a:rPr lang="en-US" smtClean="0"/>
              <a:t>‹Nº›</a:t>
            </a:fld>
            <a:endParaRPr lang="en-US" dirty="0"/>
          </a:p>
        </p:txBody>
      </p:sp>
    </p:spTree>
    <p:extLst>
      <p:ext uri="{BB962C8B-B14F-4D97-AF65-F5344CB8AC3E}">
        <p14:creationId xmlns:p14="http://schemas.microsoft.com/office/powerpoint/2010/main" val="403575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41FAF-9575-4714-BAF2-FBF717A11713}" type="slidenum">
              <a:rPr lang="en-US" smtClean="0"/>
              <a:t>7</a:t>
            </a:fld>
            <a:endParaRPr lang="en-US" dirty="0"/>
          </a:p>
        </p:txBody>
      </p:sp>
    </p:spTree>
    <p:extLst>
      <p:ext uri="{BB962C8B-B14F-4D97-AF65-F5344CB8AC3E}">
        <p14:creationId xmlns:p14="http://schemas.microsoft.com/office/powerpoint/2010/main" val="87086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Curriculum Builder </a:t>
            </a:r>
            <a:r>
              <a:rPr lang="pt-BR" sz="1200" dirty="0"/>
              <a:t>permite aos alunos encontrar facilmente a biblioteca e seus recursos através de uma lista de leitura de cursos.</a:t>
            </a:r>
            <a:endParaRPr lang="en-US" sz="1200" dirty="0"/>
          </a:p>
          <a:p>
            <a:endParaRPr lang="en-US" dirty="0"/>
          </a:p>
        </p:txBody>
      </p:sp>
      <p:sp>
        <p:nvSpPr>
          <p:cNvPr id="4" name="Slide Number Placeholder 3"/>
          <p:cNvSpPr>
            <a:spLocks noGrp="1"/>
          </p:cNvSpPr>
          <p:nvPr>
            <p:ph type="sldNum" sz="quarter" idx="10"/>
          </p:nvPr>
        </p:nvSpPr>
        <p:spPr/>
        <p:txBody>
          <a:bodyPr/>
          <a:lstStyle/>
          <a:p>
            <a:fld id="{87E41FAF-9575-4714-BAF2-FBF717A11713}" type="slidenum">
              <a:rPr lang="en-US" smtClean="0"/>
              <a:t>23</a:t>
            </a:fld>
            <a:endParaRPr lang="en-US" dirty="0"/>
          </a:p>
        </p:txBody>
      </p:sp>
    </p:spTree>
    <p:extLst>
      <p:ext uri="{BB962C8B-B14F-4D97-AF65-F5344CB8AC3E}">
        <p14:creationId xmlns:p14="http://schemas.microsoft.com/office/powerpoint/2010/main" val="40581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err="1"/>
              <a:t>Search</a:t>
            </a:r>
            <a:r>
              <a:rPr lang="pt-PT"/>
              <a:t> </a:t>
            </a:r>
            <a:r>
              <a:rPr lang="pt-PT" err="1"/>
              <a:t>page</a:t>
            </a:r>
            <a:r>
              <a:rPr lang="pt-PT"/>
              <a:t> in </a:t>
            </a:r>
            <a:r>
              <a:rPr lang="pt-PT" err="1"/>
              <a:t>spanish</a:t>
            </a:r>
            <a:r>
              <a:rPr lang="pt-PT"/>
              <a:t>, </a:t>
            </a:r>
            <a:r>
              <a:rPr lang="pt-PT" err="1"/>
              <a:t>drop</a:t>
            </a:r>
            <a:r>
              <a:rPr lang="pt-PT"/>
              <a:t> </a:t>
            </a:r>
            <a:r>
              <a:rPr lang="pt-PT" err="1"/>
              <a:t>down</a:t>
            </a:r>
            <a:r>
              <a:rPr lang="pt-PT"/>
              <a:t> menu for </a:t>
            </a:r>
            <a:r>
              <a:rPr lang="pt-PT" err="1"/>
              <a:t>language</a:t>
            </a:r>
            <a:r>
              <a:rPr lang="pt-PT" baseline="0"/>
              <a:t> </a:t>
            </a:r>
            <a:r>
              <a:rPr lang="pt-PT" baseline="0" err="1"/>
              <a:t>selection</a:t>
            </a:r>
            <a:endParaRPr lang="pt-PT"/>
          </a:p>
        </p:txBody>
      </p:sp>
      <p:sp>
        <p:nvSpPr>
          <p:cNvPr id="4" name="Slide Number Placeholder 3"/>
          <p:cNvSpPr>
            <a:spLocks noGrp="1"/>
          </p:cNvSpPr>
          <p:nvPr>
            <p:ph type="sldNum" sz="quarter" idx="10"/>
          </p:nvPr>
        </p:nvSpPr>
        <p:spPr/>
        <p:txBody>
          <a:bodyPr/>
          <a:lstStyle/>
          <a:p>
            <a:fld id="{963B2E01-24A7-405F-A333-3A0C52A7CA7D}" type="slidenum">
              <a:rPr lang="pt-PT" smtClean="0"/>
              <a:t>24</a:t>
            </a:fld>
            <a:endParaRPr lang="pt-PT"/>
          </a:p>
        </p:txBody>
      </p:sp>
    </p:spTree>
    <p:extLst>
      <p:ext uri="{BB962C8B-B14F-4D97-AF65-F5344CB8AC3E}">
        <p14:creationId xmlns:p14="http://schemas.microsoft.com/office/powerpoint/2010/main" val="290264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err="1"/>
              <a:t>Result</a:t>
            </a:r>
            <a:r>
              <a:rPr lang="pt-PT" baseline="0"/>
              <a:t> </a:t>
            </a:r>
            <a:r>
              <a:rPr lang="pt-PT" baseline="0" err="1"/>
              <a:t>list</a:t>
            </a:r>
            <a:r>
              <a:rPr lang="pt-PT" baseline="0"/>
              <a:t> in </a:t>
            </a:r>
            <a:r>
              <a:rPr lang="pt-PT" baseline="0" err="1"/>
              <a:t>spanish</a:t>
            </a:r>
            <a:r>
              <a:rPr lang="pt-PT" baseline="0"/>
              <a:t>, </a:t>
            </a:r>
            <a:endParaRPr lang="pt-PT"/>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B2E01-24A7-405F-A333-3A0C52A7CA7D}"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t-PT" sz="1200" b="0" i="0" u="none" strike="noStrike" kern="1200" cap="none" spc="0" normalizeH="0" baseline="0" noProof="0">
              <a:ln>
                <a:noFill/>
              </a:ln>
              <a:solidFill>
                <a:prstClr val="black"/>
              </a:solidFill>
              <a:effectLst/>
              <a:uLnTx/>
              <a:uFillTx/>
              <a:latin typeface="Calibri" panose="020F0502020204030204"/>
              <a:ea typeface="ＭＳ Ｐゴシック"/>
              <a:cs typeface="+mn-cs"/>
            </a:endParaRPr>
          </a:p>
        </p:txBody>
      </p:sp>
    </p:spTree>
    <p:extLst>
      <p:ext uri="{BB962C8B-B14F-4D97-AF65-F5344CB8AC3E}">
        <p14:creationId xmlns:p14="http://schemas.microsoft.com/office/powerpoint/2010/main" val="66598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 what makes OpenAthens different from IP/Proxy based authentication?</a:t>
            </a:r>
          </a:p>
          <a:p>
            <a:pPr marL="171450" indent="-171450">
              <a:buFont typeface="Arial" panose="020B0604020202020204" pitchFamily="34" charset="0"/>
              <a:buChar char="•"/>
            </a:pPr>
            <a:r>
              <a:rPr lang="en-GB" dirty="0"/>
              <a:t>Well the biggest differentiator is that OpenAthens is designed by librarians for librarians – the service was first designed and built by an academic library - the University of Bath in England. Since then the product has changed many times but remains true to this core, there are no stanza’s, no config files as everything is configured via the admin portal we’ll see a little later during the demo</a:t>
            </a:r>
          </a:p>
          <a:p>
            <a:pPr marL="171450" indent="-171450">
              <a:buFont typeface="Arial" panose="020B0604020202020204" pitchFamily="34" charset="0"/>
              <a:buChar char="•"/>
            </a:pPr>
            <a:r>
              <a:rPr lang="en-GB" dirty="0"/>
              <a:t>OpenAthens is always fully hosted – nothing to install, no servers to provision or manage in-house</a:t>
            </a:r>
          </a:p>
          <a:p>
            <a:pPr marL="171450" indent="-171450">
              <a:buFont typeface="Arial" panose="020B0604020202020204" pitchFamily="34" charset="0"/>
              <a:buChar char="•"/>
            </a:pPr>
            <a:r>
              <a:rPr lang="en-GB" dirty="0"/>
              <a:t>It works across all devices and locations – OpenAthens is totally independent of a users IP address, so as long as you have an internet connection and a browser then you’re good to go. Whether that’s on a smart phone, tablet, laptop or desktop pc</a:t>
            </a:r>
          </a:p>
          <a:p>
            <a:pPr marL="171450" indent="-171450">
              <a:buFont typeface="Arial" panose="020B0604020202020204" pitchFamily="34" charset="0"/>
              <a:buChar char="•"/>
            </a:pPr>
            <a:r>
              <a:rPr lang="en-GB" dirty="0"/>
              <a:t>We’ll look at this in more detail later on but OpenAthens collects detailed usage statistics so that you know exactly who’s accessing your resources and from which part of the organisation</a:t>
            </a:r>
          </a:p>
          <a:p>
            <a:pPr marL="171450" indent="-171450">
              <a:buFont typeface="Arial" panose="020B0604020202020204" pitchFamily="34" charset="0"/>
              <a:buChar char="•"/>
            </a:pPr>
            <a:r>
              <a:rPr lang="en-GB" dirty="0"/>
              <a:t>And OpenAthens supports user personalization – which we’ll see more of during the demo</a:t>
            </a:r>
          </a:p>
          <a:p>
            <a:pPr marL="171450" indent="-171450">
              <a:buFont typeface="Arial" panose="020B0604020202020204" pitchFamily="34" charset="0"/>
              <a:buChar char="•"/>
            </a:pPr>
            <a:endParaRPr lang="en-GB" dirty="0"/>
          </a:p>
          <a:p>
            <a:r>
              <a:rPr lang="en-GB" sz="1200" dirty="0"/>
              <a:t>Designed by librarians for librarians</a:t>
            </a:r>
          </a:p>
          <a:p>
            <a:r>
              <a:rPr lang="en-GB" sz="1200" dirty="0"/>
              <a:t>Always fully hosted</a:t>
            </a:r>
          </a:p>
          <a:p>
            <a:r>
              <a:rPr lang="en-GB" sz="1200" dirty="0"/>
              <a:t>Works across all devices and locations</a:t>
            </a:r>
          </a:p>
          <a:p>
            <a:r>
              <a:rPr lang="en-GB" sz="1200" dirty="0"/>
              <a:t>Collects detailed usage statistics </a:t>
            </a:r>
          </a:p>
          <a:p>
            <a:r>
              <a:rPr lang="en-GB" sz="1200" dirty="0"/>
              <a:t>Supports user personalization</a:t>
            </a:r>
          </a:p>
          <a:p>
            <a:r>
              <a:rPr lang="en-GB" sz="1200" dirty="0"/>
              <a:t>Military-grade security with SAML</a:t>
            </a:r>
          </a:p>
          <a:p>
            <a:r>
              <a:rPr lang="en-GB" sz="1200" dirty="0"/>
              <a:t>Designed for modern day use of electronic resources and library needs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A79420-434E-479A-9212-E3977AE37D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18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 what makes OpenAthens different from IP/Proxy based authentication?</a:t>
            </a:r>
          </a:p>
          <a:p>
            <a:pPr marL="171450" indent="-171450">
              <a:buFont typeface="Arial" panose="020B0604020202020204" pitchFamily="34" charset="0"/>
              <a:buChar char="•"/>
            </a:pPr>
            <a:r>
              <a:rPr lang="en-GB" dirty="0"/>
              <a:t>Well the biggest differentiator is that OpenAthens is designed by librarians for librarians – the service was first designed and built by an academic library - the University of Bath in England. Since then the product has changed many times but remains true to this core, there are no stanza’s, no config files as everything is configured via the admin portal we’ll see a little later during the demo</a:t>
            </a:r>
          </a:p>
          <a:p>
            <a:pPr marL="171450" indent="-171450">
              <a:buFont typeface="Arial" panose="020B0604020202020204" pitchFamily="34" charset="0"/>
              <a:buChar char="•"/>
            </a:pPr>
            <a:r>
              <a:rPr lang="en-GB" dirty="0"/>
              <a:t>OpenAthens is always fully hosted – nothing to install, no servers to provision or manage in-house</a:t>
            </a:r>
          </a:p>
          <a:p>
            <a:pPr marL="171450" indent="-171450">
              <a:buFont typeface="Arial" panose="020B0604020202020204" pitchFamily="34" charset="0"/>
              <a:buChar char="•"/>
            </a:pPr>
            <a:r>
              <a:rPr lang="en-GB" dirty="0"/>
              <a:t>It works across all devices and locations – OpenAthens is totally independent of a users IP address, so as long as you have an internet connection and a browser then you’re good to go. Whether that’s on a smart phone, tablet, laptop or desktop pc</a:t>
            </a:r>
          </a:p>
          <a:p>
            <a:pPr marL="171450" indent="-171450">
              <a:buFont typeface="Arial" panose="020B0604020202020204" pitchFamily="34" charset="0"/>
              <a:buChar char="•"/>
            </a:pPr>
            <a:r>
              <a:rPr lang="en-GB" dirty="0"/>
              <a:t>We’ll look at this in more detail later on but OpenAthens collects detailed usage statistics so that you know exactly who’s accessing your resources and from which part of the organisation</a:t>
            </a:r>
          </a:p>
          <a:p>
            <a:pPr marL="171450" indent="-171450">
              <a:buFont typeface="Arial" panose="020B0604020202020204" pitchFamily="34" charset="0"/>
              <a:buChar char="•"/>
            </a:pPr>
            <a:r>
              <a:rPr lang="en-GB" dirty="0"/>
              <a:t>And OpenAthens supports user personalization – which we’ll see more of during the demo</a:t>
            </a:r>
          </a:p>
          <a:p>
            <a:pPr marL="171450" indent="-171450">
              <a:buFont typeface="Arial" panose="020B0604020202020204" pitchFamily="34" charset="0"/>
              <a:buChar char="•"/>
            </a:pPr>
            <a:endParaRPr lang="en-GB" dirty="0"/>
          </a:p>
          <a:p>
            <a:r>
              <a:rPr lang="en-GB" sz="1200" dirty="0"/>
              <a:t>Designed by librarians for librarians</a:t>
            </a:r>
          </a:p>
          <a:p>
            <a:r>
              <a:rPr lang="en-GB" sz="1200" dirty="0"/>
              <a:t>Always fully hosted</a:t>
            </a:r>
          </a:p>
          <a:p>
            <a:r>
              <a:rPr lang="en-GB" sz="1200" dirty="0"/>
              <a:t>Works across all devices and locations</a:t>
            </a:r>
          </a:p>
          <a:p>
            <a:r>
              <a:rPr lang="en-GB" sz="1200" dirty="0"/>
              <a:t>Collects detailed usage statistics </a:t>
            </a:r>
          </a:p>
          <a:p>
            <a:r>
              <a:rPr lang="en-GB" sz="1200" dirty="0"/>
              <a:t>Supports user personalization</a:t>
            </a:r>
          </a:p>
          <a:p>
            <a:r>
              <a:rPr lang="en-GB" sz="1200" dirty="0"/>
              <a:t>Military-grade security with SAML</a:t>
            </a:r>
          </a:p>
          <a:p>
            <a:r>
              <a:rPr lang="en-GB" sz="1200" dirty="0"/>
              <a:t>Designed for modern day use of electronic resources and library needs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A79420-434E-479A-9212-E3977AE37D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48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427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5776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4917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t="55183"/>
          <a:stretch/>
        </p:blipFill>
        <p:spPr>
          <a:xfrm>
            <a:off x="504" y="3602516"/>
            <a:ext cx="12190992" cy="2925760"/>
          </a:xfrm>
          <a:prstGeom prst="rect">
            <a:avLst/>
          </a:prstGeom>
        </p:spPr>
      </p:pic>
      <p:sp>
        <p:nvSpPr>
          <p:cNvPr id="2" name="Title 1"/>
          <p:cNvSpPr>
            <a:spLocks noGrp="1"/>
          </p:cNvSpPr>
          <p:nvPr>
            <p:ph type="ctrTitle"/>
          </p:nvPr>
        </p:nvSpPr>
        <p:spPr>
          <a:xfrm>
            <a:off x="914400" y="1979664"/>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886803"/>
            <a:ext cx="10363199" cy="457200"/>
          </a:xfrm>
        </p:spPr>
        <p:txBody>
          <a:bodyPr/>
          <a:lstStyle>
            <a:lvl1pPr marL="0" indent="0" algn="ctr">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3811753" y="5475890"/>
            <a:ext cx="4596523" cy="406125"/>
          </a:xfrm>
          <a:noFill/>
        </p:spPr>
        <p:txBody>
          <a:bodyPr anchor="ctr"/>
          <a:lstStyle>
            <a:lvl1pPr marL="0" indent="0" algn="l">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3811753" y="4437406"/>
            <a:ext cx="4596523" cy="406125"/>
          </a:xfrm>
          <a:noFill/>
        </p:spPr>
        <p:txBody>
          <a:bodyPr anchor="ctr"/>
          <a:lstStyle>
            <a:lvl1pPr marL="0" indent="0" algn="l">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85982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274184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83"/>
            <a:ext cx="10515600" cy="5238717"/>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1340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470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2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63101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85192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768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3200400" cy="4535450"/>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5800" y="1631133"/>
            <a:ext cx="3220453" cy="4535450"/>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8133347" y="1638517"/>
            <a:ext cx="3220453" cy="4535450"/>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96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8855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69"/>
            <a:ext cx="10515600" cy="454682"/>
          </a:xfrm>
        </p:spPr>
        <p:txBody>
          <a:bodyPr/>
          <a:lstStyle>
            <a:lvl1pPr>
              <a:defRPr sz="2000"/>
            </a:lvl1pPr>
          </a:lstStyle>
          <a:p>
            <a:r>
              <a:rPr lang="en-US" dirty="0"/>
              <a:t>Click to edit Master title style</a:t>
            </a:r>
          </a:p>
        </p:txBody>
      </p:sp>
      <p:sp>
        <p:nvSpPr>
          <p:cNvPr id="3" name="Content Placeholder 2"/>
          <p:cNvSpPr>
            <a:spLocks noGrp="1"/>
          </p:cNvSpPr>
          <p:nvPr>
            <p:ph sz="half" idx="1"/>
          </p:nvPr>
        </p:nvSpPr>
        <p:spPr>
          <a:xfrm>
            <a:off x="838200" y="645279"/>
            <a:ext cx="5181600" cy="5778968"/>
          </a:xfrm>
        </p:spPr>
        <p:txBody>
          <a:bodyPr/>
          <a:lstStyle>
            <a:lvl1pPr>
              <a:lnSpc>
                <a:spcPct val="100000"/>
              </a:lnSpc>
              <a:spcBef>
                <a:spcPts val="100"/>
              </a:spcBef>
              <a:defRPr sz="1100"/>
            </a:lvl1pPr>
            <a:lvl2pPr>
              <a:lnSpc>
                <a:spcPct val="100000"/>
              </a:lnSpc>
              <a:spcBef>
                <a:spcPts val="100"/>
              </a:spcBef>
              <a:defRPr sz="1100"/>
            </a:lvl2pPr>
            <a:lvl3pPr>
              <a:lnSpc>
                <a:spcPct val="100000"/>
              </a:lnSpc>
              <a:spcBef>
                <a:spcPts val="100"/>
              </a:spcBef>
              <a:defRPr sz="1100"/>
            </a:lvl3pPr>
            <a:lvl4pPr>
              <a:lnSpc>
                <a:spcPct val="100000"/>
              </a:lnSpc>
              <a:spcBef>
                <a:spcPts val="100"/>
              </a:spcBef>
              <a:defRPr sz="1100"/>
            </a:lvl4pPr>
            <a:lvl5pPr>
              <a:lnSpc>
                <a:spcPct val="100000"/>
              </a:lnSpc>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645279"/>
            <a:ext cx="5181600" cy="5778968"/>
          </a:xfrm>
        </p:spPr>
        <p:txBody>
          <a:bodyPr/>
          <a:lstStyle>
            <a:lvl1pPr>
              <a:lnSpc>
                <a:spcPct val="100000"/>
              </a:lnSpc>
              <a:spcBef>
                <a:spcPts val="100"/>
              </a:spcBef>
              <a:defRPr sz="1100"/>
            </a:lvl1pPr>
            <a:lvl2pPr>
              <a:lnSpc>
                <a:spcPct val="100000"/>
              </a:lnSpc>
              <a:spcBef>
                <a:spcPts val="100"/>
              </a:spcBef>
              <a:defRPr sz="1100"/>
            </a:lvl2pPr>
            <a:lvl3pPr>
              <a:lnSpc>
                <a:spcPct val="100000"/>
              </a:lnSpc>
              <a:spcBef>
                <a:spcPts val="100"/>
              </a:spcBef>
              <a:defRPr sz="1100"/>
            </a:lvl3pPr>
            <a:lvl4pPr>
              <a:lnSpc>
                <a:spcPct val="100000"/>
              </a:lnSpc>
              <a:spcBef>
                <a:spcPts val="100"/>
              </a:spcBef>
              <a:defRPr sz="1100"/>
            </a:lvl4pPr>
            <a:lvl5pPr>
              <a:lnSpc>
                <a:spcPct val="100000"/>
              </a:lnSpc>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000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162288"/>
            <a:ext cx="5181600" cy="3992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162288"/>
            <a:ext cx="5181600" cy="399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6510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841"/>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91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9586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 y="0"/>
            <a:ext cx="12193057" cy="6547671"/>
          </a:xfrm>
          <a:prstGeom prst="rect">
            <a:avLst/>
          </a:prstGeom>
        </p:spPr>
      </p:pic>
    </p:spTree>
    <p:extLst>
      <p:ext uri="{BB962C8B-B14F-4D97-AF65-F5344CB8AC3E}">
        <p14:creationId xmlns:p14="http://schemas.microsoft.com/office/powerpoint/2010/main" val="22567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505200"/>
            <a:ext cx="12192000" cy="3041650"/>
          </a:xfrm>
          <a:prstGeom prst="rect">
            <a:avLst/>
          </a:prstGeom>
        </p:spPr>
      </p:pic>
      <p:sp>
        <p:nvSpPr>
          <p:cNvPr id="2" name="Title 1"/>
          <p:cNvSpPr>
            <a:spLocks noGrp="1"/>
          </p:cNvSpPr>
          <p:nvPr>
            <p:ph type="title"/>
          </p:nvPr>
        </p:nvSpPr>
        <p:spPr>
          <a:xfrm>
            <a:off x="838200" y="909608"/>
            <a:ext cx="10515600" cy="1731981"/>
          </a:xfrm>
        </p:spPr>
        <p:txBody>
          <a:bodyPr/>
          <a:lstStyle>
            <a:lvl1pPr algn="ctr">
              <a:lnSpc>
                <a:spcPct val="120000"/>
              </a:lnSpc>
              <a:defRPr sz="36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4415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 y="-6295"/>
            <a:ext cx="12196103" cy="6549053"/>
          </a:xfrm>
          <a:prstGeom prst="rect">
            <a:avLst/>
          </a:prstGeom>
        </p:spPr>
      </p:pic>
      <p:sp>
        <p:nvSpPr>
          <p:cNvPr id="4" name="Rectangle 3"/>
          <p:cNvSpPr/>
          <p:nvPr userDrawn="1"/>
        </p:nvSpPr>
        <p:spPr>
          <a:xfrm>
            <a:off x="7010400" y="1981200"/>
            <a:ext cx="1066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838200" y="609600"/>
            <a:ext cx="10515600" cy="1731981"/>
          </a:xfrm>
        </p:spPr>
        <p:txBody>
          <a:bodyPr/>
          <a:lstStyle>
            <a:lvl1pPr algn="ctr">
              <a:lnSpc>
                <a:spcPct val="120000"/>
              </a:lnSpc>
              <a:defRPr sz="4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59942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20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773582" cy="6546850"/>
          </a:xfrm>
          <a:prstGeom prst="rect">
            <a:avLst/>
          </a:prstGeom>
        </p:spPr>
      </p:pic>
      <p:sp>
        <p:nvSpPr>
          <p:cNvPr id="2" name="Title 1"/>
          <p:cNvSpPr>
            <a:spLocks noGrp="1"/>
          </p:cNvSpPr>
          <p:nvPr>
            <p:ph type="title"/>
          </p:nvPr>
        </p:nvSpPr>
        <p:spPr>
          <a:xfrm>
            <a:off x="381000" y="457200"/>
            <a:ext cx="3932237" cy="1600200"/>
          </a:xfrm>
        </p:spPr>
        <p:txBody>
          <a:bodyPr anchor="t"/>
          <a:lstStyle>
            <a:lvl1pPr algn="ct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457201"/>
            <a:ext cx="6172200" cy="54038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57400"/>
            <a:ext cx="3932237" cy="3811588"/>
          </a:xfrm>
        </p:spPr>
        <p:txBody>
          <a:bodyP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866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773582" cy="6546850"/>
          </a:xfrm>
          <a:prstGeom prst="rect">
            <a:avLst/>
          </a:prstGeom>
        </p:spPr>
      </p:pic>
      <p:sp>
        <p:nvSpPr>
          <p:cNvPr id="2" name="Title 1"/>
          <p:cNvSpPr>
            <a:spLocks noGrp="1"/>
          </p:cNvSpPr>
          <p:nvPr>
            <p:ph type="title"/>
          </p:nvPr>
        </p:nvSpPr>
        <p:spPr>
          <a:xfrm>
            <a:off x="381000" y="457200"/>
            <a:ext cx="3932237" cy="1600200"/>
          </a:xfrm>
        </p:spPr>
        <p:txBody>
          <a:bodyPr anchor="t"/>
          <a:lstStyle>
            <a:lvl1pPr algn="ct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457201"/>
            <a:ext cx="6172200" cy="5403852"/>
          </a:xfrm>
        </p:spPr>
        <p:txBody>
          <a:bodyPr/>
          <a:lstStyle>
            <a:lvl1pPr marL="457200" indent="-457200">
              <a:buFont typeface="Arial" panose="020B0604020202020204" pitchFamily="34" charset="0"/>
              <a:buChar char="•"/>
              <a:defRPr sz="24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1800"/>
            </a:lvl3pPr>
            <a:lvl4pPr marL="1714500" indent="-342900">
              <a:buFont typeface="Arial" panose="020B0604020202020204" pitchFamily="34" charset="0"/>
              <a:buChar char="•"/>
              <a:defRPr sz="1600"/>
            </a:lvl4pPr>
            <a:lvl5pPr marL="2171700" indent="-342900">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0" y="2057400"/>
            <a:ext cx="3932237" cy="3811588"/>
          </a:xfrm>
        </p:spPr>
        <p:txBody>
          <a:bodyP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485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32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362200"/>
            <a:ext cx="3932237" cy="3506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325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570412" cy="1600200"/>
          </a:xfrm>
        </p:spPr>
        <p:txBody>
          <a:bodyPr anchor="b"/>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839788" y="2133600"/>
            <a:ext cx="4570412" cy="144780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Content Placeholder 2"/>
          <p:cNvSpPr>
            <a:spLocks noGrp="1"/>
          </p:cNvSpPr>
          <p:nvPr>
            <p:ph idx="1"/>
          </p:nvPr>
        </p:nvSpPr>
        <p:spPr>
          <a:xfrm>
            <a:off x="5638800" y="457201"/>
            <a:ext cx="5716588" cy="5403852"/>
          </a:xfrm>
        </p:spPr>
        <p:txBody>
          <a:bodyPr/>
          <a:lstStyle>
            <a:lvl1pPr marL="457200" indent="-457200">
              <a:buFont typeface="Arial" panose="020B0604020202020204" pitchFamily="34" charset="0"/>
              <a:buChar char="•"/>
              <a:defRPr sz="24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1800"/>
            </a:lvl3pPr>
            <a:lvl4pPr marL="1714500" indent="-342900">
              <a:buFont typeface="Arial" panose="020B0604020202020204" pitchFamily="34" charset="0"/>
              <a:buChar char="•"/>
              <a:defRPr sz="1600"/>
            </a:lvl4pPr>
            <a:lvl5pPr marL="2171700" indent="-342900">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36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Title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875692" y="1789044"/>
            <a:ext cx="8458200" cy="337930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Content Placeholder 2"/>
          <p:cNvSpPr>
            <a:spLocks noGrp="1"/>
          </p:cNvSpPr>
          <p:nvPr>
            <p:ph idx="10" hasCustomPrompt="1"/>
          </p:nvPr>
        </p:nvSpPr>
        <p:spPr>
          <a:xfrm>
            <a:off x="1849188" y="5317435"/>
            <a:ext cx="8458200" cy="646044"/>
          </a:xfrm>
        </p:spPr>
        <p:txBody>
          <a:bodyPr/>
          <a:lstStyle>
            <a:lvl1pPr marL="0" indent="0" algn="r">
              <a:buNone/>
              <a:defRPr sz="14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itle 1"/>
          <p:cNvSpPr>
            <a:spLocks noGrp="1"/>
          </p:cNvSpPr>
          <p:nvPr>
            <p:ph type="title"/>
          </p:nvPr>
        </p:nvSpPr>
        <p:spPr>
          <a:xfrm>
            <a:off x="838200" y="171483"/>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3033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_Title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351722" y="1421296"/>
            <a:ext cx="9499001" cy="2782955"/>
          </a:xfrm>
        </p:spPr>
        <p:txBody>
          <a:bodyPr/>
          <a:lstStyle>
            <a:lvl1pPr marL="0" indent="0">
              <a:buNone/>
              <a:defRPr sz="2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Content Placeholder 2"/>
          <p:cNvSpPr>
            <a:spLocks noGrp="1"/>
          </p:cNvSpPr>
          <p:nvPr>
            <p:ph idx="10" hasCustomPrompt="1"/>
          </p:nvPr>
        </p:nvSpPr>
        <p:spPr>
          <a:xfrm>
            <a:off x="1325218" y="4353337"/>
            <a:ext cx="9499001" cy="646044"/>
          </a:xfrm>
        </p:spPr>
        <p:txBody>
          <a:bodyPr/>
          <a:lstStyle>
            <a:lvl1pPr marL="0" indent="0" algn="r">
              <a:buNone/>
              <a:defRPr sz="18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30998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505200"/>
            <a:ext cx="12192000" cy="3041650"/>
          </a:xfrm>
          <a:prstGeom prst="rect">
            <a:avLst/>
          </a:prstGeom>
        </p:spPr>
      </p:pic>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221725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4354157" cy="1990799"/>
          </a:xfrm>
        </p:spPr>
        <p:txBody>
          <a:bodyPr anchor="t"/>
          <a:lstStyle>
            <a:lvl1pPr algn="l">
              <a:defRPr sz="28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5714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735724"/>
            <a:ext cx="6591299" cy="4130566"/>
          </a:xfrm>
        </p:spPr>
        <p:txBody>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a:t>
            </a:r>
          </a:p>
        </p:txBody>
      </p:sp>
      <p:sp>
        <p:nvSpPr>
          <p:cNvPr id="4" name="Text Placeholder 3"/>
          <p:cNvSpPr>
            <a:spLocks noGrp="1"/>
          </p:cNvSpPr>
          <p:nvPr>
            <p:ph type="body" sz="half" idx="2"/>
          </p:nvPr>
        </p:nvSpPr>
        <p:spPr>
          <a:xfrm>
            <a:off x="533400" y="4217485"/>
            <a:ext cx="3977957" cy="1220787"/>
          </a:xfrm>
        </p:spPr>
        <p:txBody>
          <a:bodyPr anchor="b"/>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7"/>
          <p:cNvSpPr>
            <a:spLocks noGrp="1"/>
          </p:cNvSpPr>
          <p:nvPr>
            <p:ph type="body" sz="quarter" idx="10"/>
          </p:nvPr>
        </p:nvSpPr>
        <p:spPr>
          <a:xfrm>
            <a:off x="5029200" y="5550282"/>
            <a:ext cx="6591299" cy="637411"/>
          </a:xfrm>
        </p:spPr>
        <p:txBody>
          <a:bodyPr/>
          <a:lstStyle>
            <a:lvl1pPr marL="0" indent="0" algn="r">
              <a:buNone/>
              <a:defRPr sz="1600">
                <a:solidFill>
                  <a:schemeClr val="accent4"/>
                </a:solidFill>
              </a:defRPr>
            </a:lvl1pPr>
          </a:lstStyle>
          <a:p>
            <a:pPr lvl="0"/>
            <a:r>
              <a:rPr lang="en-US" dirty="0"/>
              <a:t>Click to edit Master</a:t>
            </a:r>
          </a:p>
        </p:txBody>
      </p:sp>
      <p:cxnSp>
        <p:nvCxnSpPr>
          <p:cNvPr id="7" name="Straight Connector 6"/>
          <p:cNvCxnSpPr/>
          <p:nvPr userDrawn="1"/>
        </p:nvCxnSpPr>
        <p:spPr>
          <a:xfrm flipH="1">
            <a:off x="685800" y="5498432"/>
            <a:ext cx="1088657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46B2F8D-7CEC-47B4-A5B0-6AA6FEEE4DD4}" type="datetimeFigureOut">
              <a:rPr lang="en-US">
                <a:solidFill>
                  <a:prstClr val="black">
                    <a:tint val="75000"/>
                  </a:prstClr>
                </a:solidFill>
              </a:rPr>
              <a:pPr>
                <a:defRPr/>
              </a:pPr>
              <a:t>10/5/2018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EBCC4B-8643-4229-A796-1BE8588AF604}" type="slidenum">
              <a:rPr lang="en-US">
                <a:solidFill>
                  <a:prstClr val="black">
                    <a:tint val="75000"/>
                  </a:prstClr>
                </a:solidFill>
              </a:rPr>
              <a:pPr>
                <a:defRPr/>
              </a:pPr>
              <a:t>‹Nº›</a:t>
            </a:fld>
            <a:endParaRPr lang="en-US" dirty="0">
              <a:solidFill>
                <a:prstClr val="black">
                  <a:tint val="75000"/>
                </a:prstClr>
              </a:solidFill>
            </a:endParaRPr>
          </a:p>
        </p:txBody>
      </p:sp>
    </p:spTree>
    <p:extLst>
      <p:ext uri="{BB962C8B-B14F-4D97-AF65-F5344CB8AC3E}">
        <p14:creationId xmlns:p14="http://schemas.microsoft.com/office/powerpoint/2010/main" val="1647190297"/>
      </p:ext>
    </p:extLst>
  </p:cSld>
  <p:clrMapOvr>
    <a:masterClrMapping/>
  </p:clrMapOvr>
  <p:transition advClick="0">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A3855D-FD30-4582-9E30-27DF15338F26}" type="datetimeFigureOut">
              <a:rPr lang="en-US">
                <a:solidFill>
                  <a:prstClr val="black">
                    <a:tint val="75000"/>
                  </a:prstClr>
                </a:solidFill>
              </a:rPr>
              <a:pPr>
                <a:defRPr/>
              </a:pPr>
              <a:t>10/5/2018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8F8F3E-F487-458A-9CC5-080C4C1DB973}" type="slidenum">
              <a:rPr lang="en-US">
                <a:solidFill>
                  <a:prstClr val="black">
                    <a:tint val="75000"/>
                  </a:prstClr>
                </a:solidFill>
              </a:rPr>
              <a:pPr>
                <a:defRPr/>
              </a:pPr>
              <a:t>‹Nº›</a:t>
            </a:fld>
            <a:endParaRPr lang="en-US" dirty="0">
              <a:solidFill>
                <a:prstClr val="black">
                  <a:tint val="75000"/>
                </a:prstClr>
              </a:solidFill>
            </a:endParaRPr>
          </a:p>
        </p:txBody>
      </p:sp>
    </p:spTree>
    <p:extLst>
      <p:ext uri="{BB962C8B-B14F-4D97-AF65-F5344CB8AC3E}">
        <p14:creationId xmlns:p14="http://schemas.microsoft.com/office/powerpoint/2010/main" val="184860927"/>
      </p:ext>
    </p:extLst>
  </p:cSld>
  <p:clrMapOvr>
    <a:masterClrMapping/>
  </p:clrMapOvr>
  <p:transition advClick="0">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459202"/>
      </p:ext>
    </p:extLst>
  </p:cSld>
  <p:clrMapOvr>
    <a:masterClrMapping/>
  </p:clrMapOvr>
  <p:transition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285134"/>
            <a:ext cx="10515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062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71617"/>
            <a:ext cx="10363200" cy="1470025"/>
          </a:xfrm>
        </p:spPr>
        <p:txBody>
          <a:bodyPr/>
          <a:lstStyle>
            <a:lvl1pPr>
              <a:defRPr sz="6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22482373"/>
      </p:ext>
    </p:extLst>
  </p:cSld>
  <p:clrMapOvr>
    <a:masterClrMapping/>
  </p:clrMapOvr>
  <p:transition advClick="0">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3537832"/>
      </p:ext>
    </p:extLst>
  </p:cSld>
  <p:clrMapOvr>
    <a:masterClrMapping/>
  </p:clrMapOvr>
  <p:transition advClick="0">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669F6F6-0BCD-4735-87E5-269C1FF09804}"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ＭＳ Ｐゴシック"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10/5/2018</a:t>
            </a:fld>
            <a:endParaRPr kumimoji="0" lang="en-US" sz="1200" b="0" i="0" u="none" strike="noStrike" kern="1200" cap="none" spc="0" normalizeH="0" baseline="0" noProof="0">
              <a:ln>
                <a:noFill/>
              </a:ln>
              <a:solidFill>
                <a:prstClr val="black">
                  <a:tint val="75000"/>
                </a:prstClr>
              </a:solidFill>
              <a:effectLst/>
              <a:uLnTx/>
              <a:uFillTx/>
              <a:latin typeface="Arial"/>
              <a:ea typeface="ＭＳ Ｐゴシック"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ＭＳ Ｐゴシック"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5F42A0-2D15-4B83-83B9-0C6163AA2603}" type="slidenum">
              <a:rPr kumimoji="0" lang="en-US" sz="1200" b="0" i="0" u="none" strike="noStrike" kern="1200" cap="none" spc="0" normalizeH="0" baseline="0" noProof="0" smtClean="0">
                <a:ln>
                  <a:noFill/>
                </a:ln>
                <a:solidFill>
                  <a:prstClr val="black">
                    <a:tint val="75000"/>
                  </a:prstClr>
                </a:solidFill>
                <a:effectLst/>
                <a:uLnTx/>
                <a:uFillTx/>
                <a:latin typeface="Arial"/>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3539620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65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99297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45604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26683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38831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8759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F3F8DF-E4C2-4860-8A17-DFF6A8D816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26" r="3226" b="4569"/>
          <a:stretch/>
        </p:blipFill>
        <p:spPr>
          <a:xfrm>
            <a:off x="2540" y="0"/>
            <a:ext cx="12189460" cy="6534223"/>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803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99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905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69"/>
            <a:ext cx="10515600" cy="454682"/>
          </a:xfrm>
        </p:spPr>
        <p:txBody>
          <a:bodyPr/>
          <a:lstStyle>
            <a:lvl1pPr>
              <a:defRPr sz="2000"/>
            </a:lvl1pPr>
          </a:lstStyle>
          <a:p>
            <a:r>
              <a:rPr lang="en-US"/>
              <a:t>Click to edit Master title style</a:t>
            </a:r>
          </a:p>
        </p:txBody>
      </p:sp>
      <p:sp>
        <p:nvSpPr>
          <p:cNvPr id="3" name="Content Placeholder 2"/>
          <p:cNvSpPr>
            <a:spLocks noGrp="1"/>
          </p:cNvSpPr>
          <p:nvPr>
            <p:ph sz="half" idx="1"/>
          </p:nvPr>
        </p:nvSpPr>
        <p:spPr>
          <a:xfrm>
            <a:off x="838200" y="645279"/>
            <a:ext cx="5181600" cy="5778968"/>
          </a:xfrm>
        </p:spPr>
        <p:txBody>
          <a:bodyPr/>
          <a:lstStyle>
            <a:lvl1pPr>
              <a:lnSpc>
                <a:spcPct val="100000"/>
              </a:lnSpc>
              <a:spcBef>
                <a:spcPts val="100"/>
              </a:spcBef>
              <a:defRPr sz="1100"/>
            </a:lvl1pPr>
            <a:lvl2pPr>
              <a:lnSpc>
                <a:spcPct val="100000"/>
              </a:lnSpc>
              <a:spcBef>
                <a:spcPts val="100"/>
              </a:spcBef>
              <a:defRPr sz="1100"/>
            </a:lvl2pPr>
            <a:lvl3pPr>
              <a:lnSpc>
                <a:spcPct val="100000"/>
              </a:lnSpc>
              <a:spcBef>
                <a:spcPts val="100"/>
              </a:spcBef>
              <a:defRPr sz="1100"/>
            </a:lvl3pPr>
            <a:lvl4pPr>
              <a:lnSpc>
                <a:spcPct val="100000"/>
              </a:lnSpc>
              <a:spcBef>
                <a:spcPts val="100"/>
              </a:spcBef>
              <a:defRPr sz="1100"/>
            </a:lvl4pPr>
            <a:lvl5pPr>
              <a:lnSpc>
                <a:spcPct val="100000"/>
              </a:lnSpc>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645279"/>
            <a:ext cx="5181600" cy="5778968"/>
          </a:xfrm>
        </p:spPr>
        <p:txBody>
          <a:bodyPr/>
          <a:lstStyle>
            <a:lvl1pPr>
              <a:lnSpc>
                <a:spcPct val="100000"/>
              </a:lnSpc>
              <a:spcBef>
                <a:spcPts val="100"/>
              </a:spcBef>
              <a:defRPr sz="1100"/>
            </a:lvl1pPr>
            <a:lvl2pPr>
              <a:lnSpc>
                <a:spcPct val="100000"/>
              </a:lnSpc>
              <a:spcBef>
                <a:spcPts val="100"/>
              </a:spcBef>
              <a:defRPr sz="1100"/>
            </a:lvl2pPr>
            <a:lvl3pPr>
              <a:lnSpc>
                <a:spcPct val="100000"/>
              </a:lnSpc>
              <a:spcBef>
                <a:spcPts val="100"/>
              </a:spcBef>
              <a:defRPr sz="1100"/>
            </a:lvl3pPr>
            <a:lvl4pPr>
              <a:lnSpc>
                <a:spcPct val="100000"/>
              </a:lnSpc>
              <a:spcBef>
                <a:spcPts val="100"/>
              </a:spcBef>
              <a:defRPr sz="1100"/>
            </a:lvl4pPr>
            <a:lvl5pPr>
              <a:lnSpc>
                <a:spcPct val="100000"/>
              </a:lnSpc>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61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38236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205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3536A-0BD8-40C9-A0CD-084EB3D962BE}"/>
              </a:ext>
            </a:extLst>
          </p:cNvPr>
          <p:cNvSpPr/>
          <p:nvPr userDrawn="1"/>
        </p:nvSpPr>
        <p:spPr>
          <a:xfrm>
            <a:off x="5233481" y="0"/>
            <a:ext cx="6958519" cy="6507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5700408" y="475129"/>
            <a:ext cx="5654979" cy="1018977"/>
          </a:xfrm>
          <a:solidFill>
            <a:schemeClr val="accent1"/>
          </a:solidFill>
        </p:spPr>
        <p:txBody>
          <a:bodyPr lIns="182880" anchor="ctr"/>
          <a:lstStyle>
            <a:lvl1pPr>
              <a:defRPr sz="2400">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5700409" y="1741251"/>
            <a:ext cx="5654980" cy="42611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998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865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4284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741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227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56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8713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557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55660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964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5626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644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2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8990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14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72329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23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F3F8DF-E4C2-4860-8A17-DFF6A8D816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26" r="3226" b="4569"/>
          <a:stretch/>
        </p:blipFill>
        <p:spPr>
          <a:xfrm>
            <a:off x="2540" y="0"/>
            <a:ext cx="12189460" cy="6534223"/>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581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31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95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577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09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01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03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3386689"/>
            <a:ext cx="10363200" cy="1460811"/>
          </a:xfrm>
        </p:spPr>
        <p:txBody>
          <a:bodyPr anchor="t" anchorCtr="0"/>
          <a:lstStyle>
            <a:lvl1pPr algn="ctr">
              <a:defRPr sz="3300"/>
            </a:lvl1pPr>
          </a:lstStyle>
          <a:p>
            <a:r>
              <a:rPr lang="en-US" dirty="0"/>
              <a:t>Click to edit Master title style</a:t>
            </a:r>
          </a:p>
        </p:txBody>
      </p:sp>
      <p:sp>
        <p:nvSpPr>
          <p:cNvPr id="3" name="Subtitle 2"/>
          <p:cNvSpPr>
            <a:spLocks noGrp="1"/>
          </p:cNvSpPr>
          <p:nvPr>
            <p:ph type="subTitle" idx="1"/>
          </p:nvPr>
        </p:nvSpPr>
        <p:spPr>
          <a:xfrm>
            <a:off x="1524000" y="5076362"/>
            <a:ext cx="9144000" cy="514927"/>
          </a:xfrm>
        </p:spPr>
        <p:txBody>
          <a:bodyPr/>
          <a:lstStyle>
            <a:lvl1pPr marL="0" indent="0" algn="ctr">
              <a:buNone/>
              <a:defRPr sz="1500" b="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6" name="Picture 5"/>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2000250" y="395133"/>
            <a:ext cx="8191500" cy="2343150"/>
          </a:xfrm>
          <a:prstGeom prst="rect">
            <a:avLst/>
          </a:prstGeom>
        </p:spPr>
      </p:pic>
    </p:spTree>
    <p:extLst>
      <p:ext uri="{BB962C8B-B14F-4D97-AF65-F5344CB8AC3E}">
        <p14:creationId xmlns:p14="http://schemas.microsoft.com/office/powerpoint/2010/main" val="186090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26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17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97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3"/>
            <a:ext cx="12192000" cy="650965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pic>
        <p:nvPicPr>
          <p:cNvPr id="7" name="Picture 6"/>
          <p:cNvPicPr>
            <a:picLocks noChangeAspect="1"/>
          </p:cNvPicPr>
          <p:nvPr userDrawn="1"/>
        </p:nvPicPr>
        <p:blipFill rotWithShape="1">
          <a:blip r:embed="rId2"/>
          <a:srcRect t="2" b="54774"/>
          <a:stretch/>
        </p:blipFill>
        <p:spPr>
          <a:xfrm>
            <a:off x="-529" y="3075708"/>
            <a:ext cx="12193057" cy="3432668"/>
          </a:xfrm>
          <a:prstGeom prst="rect">
            <a:avLst/>
          </a:prstGeom>
        </p:spPr>
      </p:pic>
      <p:sp>
        <p:nvSpPr>
          <p:cNvPr id="2" name="Title 1"/>
          <p:cNvSpPr>
            <a:spLocks noGrp="1"/>
          </p:cNvSpPr>
          <p:nvPr>
            <p:ph type="title"/>
          </p:nvPr>
        </p:nvSpPr>
        <p:spPr>
          <a:xfrm>
            <a:off x="609600" y="387275"/>
            <a:ext cx="10972800" cy="621572"/>
          </a:xfrm>
        </p:spPr>
        <p:txBody>
          <a:bodyPr/>
          <a:lstStyle>
            <a:lvl1pPr>
              <a:defRPr sz="2700"/>
            </a:lvl1pPr>
          </a:lstStyle>
          <a:p>
            <a:r>
              <a:rPr lang="en-US" dirty="0"/>
              <a:t>Click to edit Master title style</a:t>
            </a:r>
          </a:p>
        </p:txBody>
      </p:sp>
      <p:sp>
        <p:nvSpPr>
          <p:cNvPr id="3" name="Content Placeholder 2"/>
          <p:cNvSpPr>
            <a:spLocks noGrp="1"/>
          </p:cNvSpPr>
          <p:nvPr>
            <p:ph idx="1"/>
          </p:nvPr>
        </p:nvSpPr>
        <p:spPr>
          <a:xfrm>
            <a:off x="1108303" y="1237133"/>
            <a:ext cx="6755800" cy="2847425"/>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Text Placeholder 4"/>
          <p:cNvSpPr>
            <a:spLocks noGrp="1"/>
          </p:cNvSpPr>
          <p:nvPr>
            <p:ph type="body" sz="quarter" idx="10"/>
          </p:nvPr>
        </p:nvSpPr>
        <p:spPr>
          <a:xfrm>
            <a:off x="2549827" y="4258071"/>
            <a:ext cx="5314276" cy="311972"/>
          </a:xfrm>
        </p:spPr>
        <p:txBody>
          <a:bodyPr/>
          <a:lstStyle>
            <a:lvl1pPr marL="0" indent="0" algn="r">
              <a:buNone/>
              <a:defRPr sz="1350">
                <a:solidFill>
                  <a:schemeClr val="bg1"/>
                </a:solidFill>
              </a:defRPr>
            </a:lvl1pPr>
          </a:lstStyle>
          <a:p>
            <a:pPr lvl="0"/>
            <a:r>
              <a:rPr lang="en-US" dirty="0"/>
              <a:t>Click to edit</a:t>
            </a:r>
          </a:p>
        </p:txBody>
      </p:sp>
    </p:spTree>
    <p:extLst>
      <p:ext uri="{BB962C8B-B14F-4D97-AF65-F5344CB8AC3E}">
        <p14:creationId xmlns:p14="http://schemas.microsoft.com/office/powerpoint/2010/main" val="347250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70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71627"/>
            <a:ext cx="10363200" cy="1470025"/>
          </a:xfrm>
        </p:spPr>
        <p:txBody>
          <a:bodyPr/>
          <a:lstStyle>
            <a:lvl1pPr>
              <a:defRPr sz="49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722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379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063"/>
            <a:ext cx="10363200" cy="647428"/>
          </a:xfrm>
        </p:spPr>
        <p:txBody>
          <a:bodyPr anchor="t" anchorCtr="0"/>
          <a:lstStyle>
            <a:lvl1pPr algn="ctr">
              <a:defRPr sz="3000"/>
            </a:lvl1pPr>
          </a:lstStyle>
          <a:p>
            <a:r>
              <a:rPr lang="en-US" dirty="0"/>
              <a:t>Click to edit Master title style</a:t>
            </a:r>
          </a:p>
        </p:txBody>
      </p:sp>
      <p:sp>
        <p:nvSpPr>
          <p:cNvPr id="3" name="Subtitle 2"/>
          <p:cNvSpPr>
            <a:spLocks noGrp="1"/>
          </p:cNvSpPr>
          <p:nvPr>
            <p:ph type="subTitle" idx="1" hasCustomPrompt="1"/>
          </p:nvPr>
        </p:nvSpPr>
        <p:spPr>
          <a:xfrm>
            <a:off x="914402" y="2895202"/>
            <a:ext cx="10363199" cy="457200"/>
          </a:xfrm>
        </p:spPr>
        <p:txBody>
          <a:bodyPr/>
          <a:lstStyle>
            <a:lvl1pPr marL="0" indent="0" algn="ctr">
              <a:buNone/>
              <a:defRPr sz="15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Name</a:t>
            </a:r>
          </a:p>
        </p:txBody>
      </p:sp>
      <p:sp>
        <p:nvSpPr>
          <p:cNvPr id="22" name="Text Placeholder 21"/>
          <p:cNvSpPr>
            <a:spLocks noGrp="1"/>
          </p:cNvSpPr>
          <p:nvPr>
            <p:ph type="body" sz="quarter" idx="10" hasCustomPrompt="1"/>
          </p:nvPr>
        </p:nvSpPr>
        <p:spPr>
          <a:xfrm>
            <a:off x="4719023" y="4881254"/>
            <a:ext cx="4460839" cy="457200"/>
          </a:xfrm>
        </p:spPr>
        <p:txBody>
          <a:bodyPr/>
          <a:lstStyle>
            <a:lvl1pPr marL="0" indent="0" algn="l">
              <a:buNone/>
              <a:defRPr sz="15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3" y="4070497"/>
            <a:ext cx="4460839" cy="457200"/>
          </a:xfrm>
        </p:spPr>
        <p:txBody>
          <a:bodyPr/>
          <a:lstStyle>
            <a:lvl1pPr marL="0" indent="0" algn="l">
              <a:buNone/>
              <a:defRPr sz="15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Email</a:t>
            </a:r>
          </a:p>
        </p:txBody>
      </p:sp>
      <p:pic>
        <p:nvPicPr>
          <p:cNvPr id="8" name="Picture 7"/>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3923695" y="391746"/>
            <a:ext cx="4344608" cy="1242760"/>
          </a:xfrm>
          <a:prstGeom prst="rect">
            <a:avLst/>
          </a:prstGeom>
        </p:spPr>
      </p:pic>
    </p:spTree>
    <p:extLst>
      <p:ext uri="{BB962C8B-B14F-4D97-AF65-F5344CB8AC3E}">
        <p14:creationId xmlns:p14="http://schemas.microsoft.com/office/powerpoint/2010/main" val="31251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648127"/>
          </a:xfrm>
        </p:spPr>
        <p:txBody>
          <a:bodyPr/>
          <a:lstStyle>
            <a:lvl1pPr algn="ctr">
              <a:defRPr sz="2100" b="1">
                <a:solidFill>
                  <a:schemeClr val="accent4"/>
                </a:solidFill>
              </a:defRPr>
            </a:lvl1pPr>
          </a:lstStyle>
          <a:p>
            <a:r>
              <a:rPr lang="en-US"/>
              <a:t>Click to edit Master title style</a:t>
            </a:r>
            <a:endParaRPr lang="en-US" dirty="0"/>
          </a:p>
        </p:txBody>
      </p:sp>
      <p:sp>
        <p:nvSpPr>
          <p:cNvPr id="5" name="Text Placeholder 3"/>
          <p:cNvSpPr>
            <a:spLocks noGrp="1"/>
          </p:cNvSpPr>
          <p:nvPr>
            <p:ph type="body" sz="half" idx="2"/>
          </p:nvPr>
        </p:nvSpPr>
        <p:spPr>
          <a:xfrm>
            <a:off x="839787" y="1180071"/>
            <a:ext cx="10514012" cy="42630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91017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85"/>
            <a:ext cx="10515600" cy="5238717"/>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37200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2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13170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1500" b="1"/>
            </a:lvl1pPr>
          </a:lstStyle>
          <a:p>
            <a:pPr lvl="0"/>
            <a:r>
              <a:rPr lang="en-US" dirty="0"/>
              <a:t>Click to edit Master text styles</a:t>
            </a:r>
          </a:p>
        </p:txBody>
      </p:sp>
    </p:spTree>
    <p:extLst>
      <p:ext uri="{BB962C8B-B14F-4D97-AF65-F5344CB8AC3E}">
        <p14:creationId xmlns:p14="http://schemas.microsoft.com/office/powerpoint/2010/main" val="405759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3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310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3200400" cy="4535450"/>
          </a:xfrm>
        </p:spPr>
        <p:txBody>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5800" y="1631133"/>
            <a:ext cx="3220453" cy="4535450"/>
          </a:xfrm>
        </p:spPr>
        <p:txBody>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8133348" y="1638517"/>
            <a:ext cx="3220453" cy="4535450"/>
          </a:xfrm>
        </p:spPr>
        <p:txBody>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71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69"/>
            <a:ext cx="10515600" cy="454682"/>
          </a:xfrm>
        </p:spPr>
        <p:txBody>
          <a:bodyPr/>
          <a:lstStyle>
            <a:lvl1pPr>
              <a:defRPr sz="1500"/>
            </a:lvl1pPr>
          </a:lstStyle>
          <a:p>
            <a:r>
              <a:rPr lang="en-US" dirty="0"/>
              <a:t>Click to edit Master title style</a:t>
            </a:r>
          </a:p>
        </p:txBody>
      </p:sp>
      <p:sp>
        <p:nvSpPr>
          <p:cNvPr id="3" name="Content Placeholder 2"/>
          <p:cNvSpPr>
            <a:spLocks noGrp="1"/>
          </p:cNvSpPr>
          <p:nvPr>
            <p:ph sz="half" idx="1"/>
          </p:nvPr>
        </p:nvSpPr>
        <p:spPr>
          <a:xfrm>
            <a:off x="838200" y="645279"/>
            <a:ext cx="5181600" cy="5778968"/>
          </a:xfrm>
        </p:spPr>
        <p:txBody>
          <a:bodyPr/>
          <a:lstStyle>
            <a:lvl1pPr>
              <a:lnSpc>
                <a:spcPct val="100000"/>
              </a:lnSpc>
              <a:spcBef>
                <a:spcPts val="75"/>
              </a:spcBef>
              <a:defRPr sz="825"/>
            </a:lvl1pPr>
            <a:lvl2pPr>
              <a:lnSpc>
                <a:spcPct val="100000"/>
              </a:lnSpc>
              <a:spcBef>
                <a:spcPts val="75"/>
              </a:spcBef>
              <a:defRPr sz="825"/>
            </a:lvl2pPr>
            <a:lvl3pPr>
              <a:lnSpc>
                <a:spcPct val="100000"/>
              </a:lnSpc>
              <a:spcBef>
                <a:spcPts val="75"/>
              </a:spcBef>
              <a:defRPr sz="825"/>
            </a:lvl3pPr>
            <a:lvl4pPr>
              <a:lnSpc>
                <a:spcPct val="100000"/>
              </a:lnSpc>
              <a:spcBef>
                <a:spcPts val="75"/>
              </a:spcBef>
              <a:defRPr sz="825"/>
            </a:lvl4pPr>
            <a:lvl5pPr>
              <a:lnSpc>
                <a:spcPct val="100000"/>
              </a:lnSpc>
              <a:spcBef>
                <a:spcPts val="75"/>
              </a:spcBef>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645279"/>
            <a:ext cx="5181600" cy="5778968"/>
          </a:xfrm>
        </p:spPr>
        <p:txBody>
          <a:bodyPr/>
          <a:lstStyle>
            <a:lvl1pPr>
              <a:lnSpc>
                <a:spcPct val="100000"/>
              </a:lnSpc>
              <a:spcBef>
                <a:spcPts val="75"/>
              </a:spcBef>
              <a:defRPr sz="825"/>
            </a:lvl1pPr>
            <a:lvl2pPr>
              <a:lnSpc>
                <a:spcPct val="100000"/>
              </a:lnSpc>
              <a:spcBef>
                <a:spcPts val="75"/>
              </a:spcBef>
              <a:defRPr sz="825"/>
            </a:lvl2pPr>
            <a:lvl3pPr>
              <a:lnSpc>
                <a:spcPct val="100000"/>
              </a:lnSpc>
              <a:spcBef>
                <a:spcPts val="75"/>
              </a:spcBef>
              <a:defRPr sz="825"/>
            </a:lvl3pPr>
            <a:lvl4pPr>
              <a:lnSpc>
                <a:spcPct val="100000"/>
              </a:lnSpc>
              <a:spcBef>
                <a:spcPts val="75"/>
              </a:spcBef>
              <a:defRPr sz="825"/>
            </a:lvl4pPr>
            <a:lvl5pPr>
              <a:lnSpc>
                <a:spcPct val="100000"/>
              </a:lnSpc>
              <a:spcBef>
                <a:spcPts val="75"/>
              </a:spcBef>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49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162290"/>
            <a:ext cx="5181600" cy="3992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162290"/>
            <a:ext cx="5181600" cy="399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1500" b="1"/>
            </a:lvl1pPr>
          </a:lstStyle>
          <a:p>
            <a:pPr lvl="0"/>
            <a:r>
              <a:rPr lang="en-US" dirty="0"/>
              <a:t>Click to edit Master text styles</a:t>
            </a:r>
          </a:p>
        </p:txBody>
      </p:sp>
    </p:spTree>
    <p:extLst>
      <p:ext uri="{BB962C8B-B14F-4D97-AF65-F5344CB8AC3E}">
        <p14:creationId xmlns:p14="http://schemas.microsoft.com/office/powerpoint/2010/main" val="10365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843"/>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bg1">
              <a:lumMod val="95000"/>
            </a:schemeClr>
          </a:solidFill>
        </p:spPr>
        <p:txBody>
          <a:bodyPr anchor="ctr" anchorCtr="0"/>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557193"/>
            <a:ext cx="5183188" cy="697509"/>
          </a:xfrm>
          <a:solidFill>
            <a:schemeClr val="bg1">
              <a:lumMod val="95000"/>
            </a:schemeClr>
          </a:solidFill>
        </p:spPr>
        <p:txBody>
          <a:bodyPr anchor="ctr" anchorCtr="0"/>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32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170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 y="2"/>
            <a:ext cx="12193057" cy="6547671"/>
          </a:xfrm>
          <a:prstGeom prst="rect">
            <a:avLst/>
          </a:prstGeom>
        </p:spPr>
      </p:pic>
    </p:spTree>
    <p:extLst>
      <p:ext uri="{BB962C8B-B14F-4D97-AF65-F5344CB8AC3E}">
        <p14:creationId xmlns:p14="http://schemas.microsoft.com/office/powerpoint/2010/main" val="42811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505200"/>
            <a:ext cx="12192000" cy="3041650"/>
          </a:xfrm>
          <a:prstGeom prst="rect">
            <a:avLst/>
          </a:prstGeom>
        </p:spPr>
      </p:pic>
      <p:sp>
        <p:nvSpPr>
          <p:cNvPr id="2" name="Title 1"/>
          <p:cNvSpPr>
            <a:spLocks noGrp="1"/>
          </p:cNvSpPr>
          <p:nvPr>
            <p:ph type="title"/>
          </p:nvPr>
        </p:nvSpPr>
        <p:spPr>
          <a:xfrm>
            <a:off x="838200" y="909609"/>
            <a:ext cx="10515600" cy="1731981"/>
          </a:xfrm>
        </p:spPr>
        <p:txBody>
          <a:bodyPr/>
          <a:lstStyle>
            <a:lvl1pPr algn="ctr">
              <a:lnSpc>
                <a:spcPct val="120000"/>
              </a:lnSpc>
              <a:defRPr sz="27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05693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0" y="-6295"/>
            <a:ext cx="12196103" cy="6549053"/>
          </a:xfrm>
          <a:prstGeom prst="rect">
            <a:avLst/>
          </a:prstGeom>
        </p:spPr>
      </p:pic>
      <p:sp>
        <p:nvSpPr>
          <p:cNvPr id="4" name="Rectangle 3"/>
          <p:cNvSpPr/>
          <p:nvPr userDrawn="1"/>
        </p:nvSpPr>
        <p:spPr>
          <a:xfrm>
            <a:off x="7010400" y="1981200"/>
            <a:ext cx="1066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p:cNvSpPr>
            <a:spLocks noGrp="1"/>
          </p:cNvSpPr>
          <p:nvPr>
            <p:ph type="title"/>
          </p:nvPr>
        </p:nvSpPr>
        <p:spPr>
          <a:xfrm>
            <a:off x="838200" y="609602"/>
            <a:ext cx="10515600" cy="1731981"/>
          </a:xfrm>
        </p:spPr>
        <p:txBody>
          <a:bodyPr/>
          <a:lstStyle>
            <a:lvl1pPr algn="ctr">
              <a:lnSpc>
                <a:spcPct val="120000"/>
              </a:lnSpc>
              <a:defRPr sz="3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47102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21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108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4773583" cy="6546850"/>
          </a:xfrm>
          <a:prstGeom prst="rect">
            <a:avLst/>
          </a:prstGeom>
        </p:spPr>
      </p:pic>
      <p:sp>
        <p:nvSpPr>
          <p:cNvPr id="2" name="Title 1"/>
          <p:cNvSpPr>
            <a:spLocks noGrp="1"/>
          </p:cNvSpPr>
          <p:nvPr>
            <p:ph type="title"/>
          </p:nvPr>
        </p:nvSpPr>
        <p:spPr>
          <a:xfrm>
            <a:off x="381000" y="457200"/>
            <a:ext cx="3932237" cy="1600200"/>
          </a:xfrm>
        </p:spPr>
        <p:txBody>
          <a:bodyPr anchor="t"/>
          <a:lstStyle>
            <a:lvl1pPr algn="ct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457201"/>
            <a:ext cx="6172200" cy="54038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57400"/>
            <a:ext cx="3932237" cy="3811588"/>
          </a:xfrm>
        </p:spPr>
        <p:txBody>
          <a:bodyPr/>
          <a:lstStyle>
            <a:lvl1pPr marL="0" indent="0" algn="ctr">
              <a:buNone/>
              <a:defRPr sz="15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9138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4773583" cy="6546850"/>
          </a:xfrm>
          <a:prstGeom prst="rect">
            <a:avLst/>
          </a:prstGeom>
        </p:spPr>
      </p:pic>
      <p:sp>
        <p:nvSpPr>
          <p:cNvPr id="2" name="Title 1"/>
          <p:cNvSpPr>
            <a:spLocks noGrp="1"/>
          </p:cNvSpPr>
          <p:nvPr>
            <p:ph type="title"/>
          </p:nvPr>
        </p:nvSpPr>
        <p:spPr>
          <a:xfrm>
            <a:off x="381000" y="457200"/>
            <a:ext cx="3932237" cy="1600200"/>
          </a:xfrm>
        </p:spPr>
        <p:txBody>
          <a:bodyPr anchor="t"/>
          <a:lstStyle>
            <a:lvl1pPr algn="ct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457201"/>
            <a:ext cx="6172200" cy="5403852"/>
          </a:xfrm>
        </p:spPr>
        <p:txBody>
          <a:bodyPr/>
          <a:lstStyle>
            <a:lvl1pPr marL="342900" indent="-342900">
              <a:buFont typeface="Arial" panose="020B0604020202020204" pitchFamily="34" charset="0"/>
              <a:buChar char="•"/>
              <a:defRPr sz="1800"/>
            </a:lvl1pPr>
            <a:lvl2pPr marL="685800" indent="-342900">
              <a:buFont typeface="Arial" panose="020B0604020202020204" pitchFamily="34" charset="0"/>
              <a:buChar char="-"/>
              <a:defRPr sz="1500"/>
            </a:lvl2pPr>
            <a:lvl3pPr marL="942975" indent="-257175">
              <a:buFont typeface="Arial" panose="020B0604020202020204" pitchFamily="34" charset="0"/>
              <a:buChar char="•"/>
              <a:defRPr sz="1350"/>
            </a:lvl3pPr>
            <a:lvl4pPr marL="1285875" indent="-257175">
              <a:buFont typeface="Arial" panose="020B0604020202020204" pitchFamily="34" charset="0"/>
              <a:buChar char="•"/>
              <a:defRPr sz="1200"/>
            </a:lvl4pPr>
            <a:lvl5pPr marL="1628775" indent="-257175">
              <a:buFont typeface="Arial" panose="020B0604020202020204" pitchFamily="34" charset="0"/>
              <a:buChar cha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0" y="2057400"/>
            <a:ext cx="3932237" cy="3811588"/>
          </a:xfrm>
        </p:spPr>
        <p:txBody>
          <a:bodyPr/>
          <a:lstStyle>
            <a:lvl1pPr marL="0" indent="0" algn="ctr">
              <a:buNone/>
              <a:defRPr sz="15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64814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r="22210"/>
          <a:stretch/>
        </p:blipFill>
        <p:spPr>
          <a:xfrm>
            <a:off x="1" y="0"/>
            <a:ext cx="3713356" cy="6546850"/>
          </a:xfrm>
          <a:prstGeom prst="rect">
            <a:avLst/>
          </a:prstGeom>
        </p:spPr>
      </p:pic>
      <p:sp>
        <p:nvSpPr>
          <p:cNvPr id="2" name="Title 1"/>
          <p:cNvSpPr>
            <a:spLocks noGrp="1"/>
          </p:cNvSpPr>
          <p:nvPr>
            <p:ph type="title"/>
          </p:nvPr>
        </p:nvSpPr>
        <p:spPr>
          <a:xfrm>
            <a:off x="381001" y="457200"/>
            <a:ext cx="2908611" cy="1600200"/>
          </a:xfrm>
        </p:spPr>
        <p:txBody>
          <a:bodyPr anchor="t"/>
          <a:lstStyle>
            <a:lvl1pPr algn="ctr">
              <a:defRPr sz="240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4094357" y="457201"/>
            <a:ext cx="1940312" cy="5403852"/>
          </a:xfrm>
        </p:spPr>
        <p:txBody>
          <a:bodyPr/>
          <a:lstStyle>
            <a:lvl1pPr marL="171450" indent="-171450">
              <a:spcBef>
                <a:spcPts val="225"/>
              </a:spcBef>
              <a:buFont typeface="Arial" panose="020B0604020202020204" pitchFamily="34" charset="0"/>
              <a:buChar char="•"/>
              <a:defRPr sz="788"/>
            </a:lvl1pPr>
            <a:lvl2pPr marL="171450" indent="-342900">
              <a:spcBef>
                <a:spcPts val="225"/>
              </a:spcBef>
              <a:buFont typeface="Arial" panose="020B0604020202020204" pitchFamily="34" charset="0"/>
              <a:buChar char="-"/>
              <a:defRPr sz="750"/>
            </a:lvl2pPr>
            <a:lvl3pPr marL="171450" indent="-257175">
              <a:spcBef>
                <a:spcPts val="225"/>
              </a:spcBef>
              <a:buFont typeface="Arial" panose="020B0604020202020204" pitchFamily="34" charset="0"/>
              <a:buChar char="•"/>
              <a:defRPr sz="750"/>
            </a:lvl3pPr>
            <a:lvl4pPr marL="171450" indent="-257175">
              <a:spcBef>
                <a:spcPts val="225"/>
              </a:spcBef>
              <a:buFont typeface="Arial" panose="020B0604020202020204" pitchFamily="34" charset="0"/>
              <a:buChar char="•"/>
              <a:defRPr sz="750"/>
            </a:lvl4pPr>
            <a:lvl5pPr marL="171450" indent="-257175">
              <a:spcBef>
                <a:spcPts val="225"/>
              </a:spcBef>
              <a:buFont typeface="Arial" panose="020B0604020202020204" pitchFamily="34" charset="0"/>
              <a:buChar char="•"/>
              <a:defRPr sz="75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381001" y="2057400"/>
            <a:ext cx="2908611" cy="3811588"/>
          </a:xfrm>
        </p:spPr>
        <p:txBody>
          <a:bodyPr/>
          <a:lstStyle>
            <a:lvl1pPr marL="0" indent="0" algn="ctr">
              <a:buNone/>
              <a:defRPr sz="15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401914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362200"/>
            <a:ext cx="3932237" cy="3506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31545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4570412" cy="1600200"/>
          </a:xfrm>
        </p:spPr>
        <p:txBody>
          <a:bodyPr anchor="b"/>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839789" y="2133600"/>
            <a:ext cx="4570412" cy="1447800"/>
          </a:xfrm>
        </p:spPr>
        <p:txBody>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Content Placeholder 2"/>
          <p:cNvSpPr>
            <a:spLocks noGrp="1"/>
          </p:cNvSpPr>
          <p:nvPr>
            <p:ph idx="1"/>
          </p:nvPr>
        </p:nvSpPr>
        <p:spPr>
          <a:xfrm>
            <a:off x="5638801" y="457201"/>
            <a:ext cx="5716588" cy="5403852"/>
          </a:xfrm>
        </p:spPr>
        <p:txBody>
          <a:bodyPr/>
          <a:lstStyle>
            <a:lvl1pPr marL="342900" indent="-342900">
              <a:buFont typeface="Arial" panose="020B0604020202020204" pitchFamily="34" charset="0"/>
              <a:buChar char="•"/>
              <a:defRPr sz="1800"/>
            </a:lvl1pPr>
            <a:lvl2pPr marL="685800" indent="-342900">
              <a:buFont typeface="Arial" panose="020B0604020202020204" pitchFamily="34" charset="0"/>
              <a:buChar char="-"/>
              <a:defRPr sz="1500"/>
            </a:lvl2pPr>
            <a:lvl3pPr marL="942975" indent="-257175">
              <a:buFont typeface="Arial" panose="020B0604020202020204" pitchFamily="34" charset="0"/>
              <a:buChar char="•"/>
              <a:defRPr sz="1350"/>
            </a:lvl3pPr>
            <a:lvl4pPr marL="1285875" indent="-257175">
              <a:buFont typeface="Arial" panose="020B0604020202020204" pitchFamily="34" charset="0"/>
              <a:buChar char="•"/>
              <a:defRPr sz="1200"/>
            </a:lvl4pPr>
            <a:lvl5pPr marL="1628775" indent="-257175">
              <a:buFont typeface="Arial" panose="020B0604020202020204" pitchFamily="34" charset="0"/>
              <a:buChar cha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18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875692" y="1789046"/>
            <a:ext cx="8458200" cy="3379305"/>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Content Placeholder 2"/>
          <p:cNvSpPr>
            <a:spLocks noGrp="1"/>
          </p:cNvSpPr>
          <p:nvPr>
            <p:ph idx="10" hasCustomPrompt="1"/>
          </p:nvPr>
        </p:nvSpPr>
        <p:spPr>
          <a:xfrm>
            <a:off x="1849188" y="5317435"/>
            <a:ext cx="8458200" cy="646044"/>
          </a:xfrm>
        </p:spPr>
        <p:txBody>
          <a:bodyPr/>
          <a:lstStyle>
            <a:lvl1pPr marL="0" indent="0" algn="r">
              <a:buNone/>
              <a:defRPr sz="1050">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Title 1"/>
          <p:cNvSpPr>
            <a:spLocks noGrp="1"/>
          </p:cNvSpPr>
          <p:nvPr>
            <p:ph type="title"/>
          </p:nvPr>
        </p:nvSpPr>
        <p:spPr>
          <a:xfrm>
            <a:off x="838200" y="171485"/>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8610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Title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351724" y="1421298"/>
            <a:ext cx="9499001" cy="2782955"/>
          </a:xfrm>
        </p:spPr>
        <p:txBody>
          <a:bodyPr/>
          <a:lstStyle>
            <a:lvl1pPr marL="0" indent="0">
              <a:buNone/>
              <a:defRPr sz="195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Content Placeholder 2"/>
          <p:cNvSpPr>
            <a:spLocks noGrp="1"/>
          </p:cNvSpPr>
          <p:nvPr>
            <p:ph idx="10" hasCustomPrompt="1"/>
          </p:nvPr>
        </p:nvSpPr>
        <p:spPr>
          <a:xfrm>
            <a:off x="1325220" y="4353337"/>
            <a:ext cx="9499001" cy="646044"/>
          </a:xfrm>
        </p:spPr>
        <p:txBody>
          <a:bodyPr/>
          <a:lstStyle>
            <a:lvl1pPr marL="0" indent="0" algn="r">
              <a:buNone/>
              <a:defRPr sz="135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156735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505200"/>
            <a:ext cx="12192000" cy="3041650"/>
          </a:xfrm>
          <a:prstGeom prst="rect">
            <a:avLst/>
          </a:prstGeom>
        </p:spPr>
      </p:pic>
      <p:sp>
        <p:nvSpPr>
          <p:cNvPr id="2" name="Title 1"/>
          <p:cNvSpPr>
            <a:spLocks noGrp="1"/>
          </p:cNvSpPr>
          <p:nvPr>
            <p:ph type="ctrTitle"/>
          </p:nvPr>
        </p:nvSpPr>
        <p:spPr>
          <a:xfrm>
            <a:off x="914400" y="1634506"/>
            <a:ext cx="10363200" cy="647428"/>
          </a:xfrm>
        </p:spPr>
        <p:txBody>
          <a:bodyPr anchor="t" anchorCtr="0"/>
          <a:lstStyle>
            <a:lvl1pPr algn="ctr">
              <a:defRPr sz="3000"/>
            </a:lvl1pPr>
          </a:lstStyle>
          <a:p>
            <a:r>
              <a:rPr lang="en-US" dirty="0"/>
              <a:t>Click to edit Master title style</a:t>
            </a:r>
          </a:p>
        </p:txBody>
      </p:sp>
      <p:sp>
        <p:nvSpPr>
          <p:cNvPr id="3" name="Subtitle 2"/>
          <p:cNvSpPr>
            <a:spLocks noGrp="1"/>
          </p:cNvSpPr>
          <p:nvPr>
            <p:ph type="subTitle" idx="1" hasCustomPrompt="1"/>
          </p:nvPr>
        </p:nvSpPr>
        <p:spPr>
          <a:xfrm>
            <a:off x="914402" y="2541645"/>
            <a:ext cx="10363199" cy="457200"/>
          </a:xfrm>
        </p:spPr>
        <p:txBody>
          <a:bodyPr/>
          <a:lstStyle>
            <a:lvl1pPr marL="0" indent="0" algn="ctr">
              <a:buNone/>
              <a:defRPr sz="15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Name</a:t>
            </a:r>
          </a:p>
        </p:txBody>
      </p:sp>
      <p:sp>
        <p:nvSpPr>
          <p:cNvPr id="22" name="Text Placeholder 21"/>
          <p:cNvSpPr>
            <a:spLocks noGrp="1"/>
          </p:cNvSpPr>
          <p:nvPr>
            <p:ph type="body" sz="quarter" idx="10" hasCustomPrompt="1"/>
          </p:nvPr>
        </p:nvSpPr>
        <p:spPr>
          <a:xfrm>
            <a:off x="4719023" y="4881254"/>
            <a:ext cx="4460839" cy="457200"/>
          </a:xfrm>
        </p:spPr>
        <p:txBody>
          <a:bodyPr/>
          <a:lstStyle>
            <a:lvl1pPr marL="0" indent="0" algn="l">
              <a:buNone/>
              <a:defRPr sz="1500"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3" y="4070497"/>
            <a:ext cx="4460839" cy="457200"/>
          </a:xfrm>
        </p:spPr>
        <p:txBody>
          <a:bodyPr/>
          <a:lstStyle>
            <a:lvl1pPr marL="0" indent="0" algn="l">
              <a:buNone/>
              <a:defRPr sz="1500"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Email</a:t>
            </a:r>
          </a:p>
        </p:txBody>
      </p:sp>
    </p:spTree>
    <p:extLst>
      <p:ext uri="{BB962C8B-B14F-4D97-AF65-F5344CB8AC3E}">
        <p14:creationId xmlns:p14="http://schemas.microsoft.com/office/powerpoint/2010/main" val="166207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2"/>
            <a:ext cx="4354157" cy="1990799"/>
          </a:xfrm>
        </p:spPr>
        <p:txBody>
          <a:bodyPr anchor="t"/>
          <a:lstStyle>
            <a:lvl1pPr algn="l">
              <a:defRPr sz="21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645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1" y="735724"/>
            <a:ext cx="6591299" cy="4130566"/>
          </a:xfrm>
        </p:spPr>
        <p:txBody>
          <a:bodyPr/>
          <a:lstStyle>
            <a:lvl1pPr marL="0" indent="0">
              <a:buNone/>
              <a:defRPr sz="18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a:t>
            </a:r>
          </a:p>
        </p:txBody>
      </p:sp>
      <p:sp>
        <p:nvSpPr>
          <p:cNvPr id="4" name="Text Placeholder 3"/>
          <p:cNvSpPr>
            <a:spLocks noGrp="1"/>
          </p:cNvSpPr>
          <p:nvPr>
            <p:ph type="body" sz="half" idx="2"/>
          </p:nvPr>
        </p:nvSpPr>
        <p:spPr>
          <a:xfrm>
            <a:off x="533400" y="4217487"/>
            <a:ext cx="3977957" cy="1220787"/>
          </a:xfrm>
        </p:spPr>
        <p:txBody>
          <a:bodyPr anchor="b"/>
          <a:lstStyle>
            <a:lvl1pPr marL="0" indent="0">
              <a:buNone/>
              <a:defRPr sz="12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8" name="Text Placeholder 7"/>
          <p:cNvSpPr>
            <a:spLocks noGrp="1"/>
          </p:cNvSpPr>
          <p:nvPr>
            <p:ph type="body" sz="quarter" idx="10"/>
          </p:nvPr>
        </p:nvSpPr>
        <p:spPr>
          <a:xfrm>
            <a:off x="5029201" y="5550284"/>
            <a:ext cx="6591299" cy="637411"/>
          </a:xfrm>
        </p:spPr>
        <p:txBody>
          <a:bodyPr/>
          <a:lstStyle>
            <a:lvl1pPr marL="0" indent="0" algn="r">
              <a:buNone/>
              <a:defRPr sz="1200">
                <a:solidFill>
                  <a:schemeClr val="accent4"/>
                </a:solidFill>
              </a:defRPr>
            </a:lvl1pPr>
          </a:lstStyle>
          <a:p>
            <a:pPr lvl="0"/>
            <a:r>
              <a:rPr lang="en-US" dirty="0"/>
              <a:t>Click to edit Master</a:t>
            </a:r>
          </a:p>
        </p:txBody>
      </p:sp>
      <p:cxnSp>
        <p:nvCxnSpPr>
          <p:cNvPr id="7" name="Straight Connector 6"/>
          <p:cNvCxnSpPr/>
          <p:nvPr userDrawn="1"/>
        </p:nvCxnSpPr>
        <p:spPr>
          <a:xfrm flipH="1">
            <a:off x="685801" y="5498432"/>
            <a:ext cx="1088657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58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62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680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060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715617"/>
            <a:ext cx="10515600" cy="781428"/>
          </a:xfrm>
        </p:spPr>
        <p:txBody>
          <a:bodyPr anchor="t"/>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8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715617"/>
            <a:ext cx="10515600" cy="781428"/>
          </a:xfrm>
        </p:spPr>
        <p:txBody>
          <a:bodyPr anchor="t"/>
          <a:lstStyle>
            <a:lvl1pPr>
              <a:defRPr sz="2800"/>
            </a:lvl1pPr>
          </a:lstStyle>
          <a:p>
            <a:r>
              <a:rPr lang="en-US" dirty="0"/>
              <a:t>Click to edit Master title style</a:t>
            </a:r>
          </a:p>
        </p:txBody>
      </p:sp>
    </p:spTree>
    <p:extLst>
      <p:ext uri="{BB962C8B-B14F-4D97-AF65-F5344CB8AC3E}">
        <p14:creationId xmlns:p14="http://schemas.microsoft.com/office/powerpoint/2010/main" val="18831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715617"/>
            <a:ext cx="10515600" cy="781428"/>
          </a:xfrm>
        </p:spPr>
        <p:txBody>
          <a:bodyPr anchor="t"/>
          <a:lstStyle>
            <a:lvl1pPr>
              <a:defRPr sz="2800"/>
            </a:lvl1pPr>
          </a:lstStyle>
          <a:p>
            <a:r>
              <a:rPr lang="en-US" dirty="0"/>
              <a:t>Click to edit Master title style</a:t>
            </a:r>
          </a:p>
        </p:txBody>
      </p:sp>
      <p:sp>
        <p:nvSpPr>
          <p:cNvPr id="3" name="Content Placeholder 2"/>
          <p:cNvSpPr>
            <a:spLocks noGrp="1"/>
          </p:cNvSpPr>
          <p:nvPr>
            <p:ph idx="1"/>
          </p:nvPr>
        </p:nvSpPr>
        <p:spPr>
          <a:xfrm>
            <a:off x="838200" y="1999729"/>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838200" y="1393444"/>
            <a:ext cx="10515600" cy="425419"/>
          </a:xfrm>
        </p:spPr>
        <p:txBody>
          <a:bodyPr/>
          <a:lstStyle>
            <a:lvl1pPr marL="0" indent="0">
              <a:buNone/>
              <a:defRPr sz="2000" b="1"/>
            </a:lvl1pPr>
            <a:lvl2pPr marL="457200" indent="0">
              <a:buNone/>
              <a:defRPr sz="1800" b="1"/>
            </a:lvl2pPr>
            <a:lvl3pPr marL="914400" indent="0">
              <a:buNone/>
              <a:defRPr sz="16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30487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7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6126480" y="715617"/>
            <a:ext cx="5227320" cy="781428"/>
          </a:xfrm>
        </p:spPr>
        <p:txBody>
          <a:bodyPr anchor="t"/>
          <a:lstStyle>
            <a:lvl1pPr>
              <a:defRPr sz="2800"/>
            </a:lvl1pPr>
          </a:lstStyle>
          <a:p>
            <a:r>
              <a:rPr lang="en-US" dirty="0"/>
              <a:t>Click to edit Master title style</a:t>
            </a:r>
          </a:p>
        </p:txBody>
      </p:sp>
      <p:sp>
        <p:nvSpPr>
          <p:cNvPr id="3" name="Content Placeholder 2"/>
          <p:cNvSpPr>
            <a:spLocks noGrp="1"/>
          </p:cNvSpPr>
          <p:nvPr>
            <p:ph idx="1"/>
          </p:nvPr>
        </p:nvSpPr>
        <p:spPr>
          <a:xfrm>
            <a:off x="6126480" y="1999729"/>
            <a:ext cx="5227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6126480" y="1393444"/>
            <a:ext cx="5227320" cy="425419"/>
          </a:xfrm>
        </p:spPr>
        <p:txBody>
          <a:bodyPr/>
          <a:lstStyle>
            <a:lvl1pPr marL="0" indent="0">
              <a:buNone/>
              <a:defRPr sz="2000" b="1"/>
            </a:lvl1pPr>
            <a:lvl2pPr marL="457200" indent="0">
              <a:buNone/>
              <a:defRPr sz="1800" b="1"/>
            </a:lvl2pPr>
            <a:lvl3pPr marL="914400" indent="0">
              <a:buNone/>
              <a:defRPr sz="16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130033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715617"/>
            <a:ext cx="10515600" cy="781428"/>
          </a:xfrm>
        </p:spPr>
        <p:txBody>
          <a:bodyPr anchor="t"/>
          <a:lstStyle>
            <a:lvl1pPr>
              <a:defRPr sz="2800"/>
            </a:lvl1pPr>
          </a:lstStyle>
          <a:p>
            <a:r>
              <a:rPr lang="en-US" dirty="0"/>
              <a:t>Click to edit Master title style</a:t>
            </a:r>
          </a:p>
        </p:txBody>
      </p:sp>
      <p:sp>
        <p:nvSpPr>
          <p:cNvPr id="3" name="Content Placeholder 2"/>
          <p:cNvSpPr>
            <a:spLocks noGrp="1"/>
          </p:cNvSpPr>
          <p:nvPr>
            <p:ph idx="1"/>
          </p:nvPr>
        </p:nvSpPr>
        <p:spPr>
          <a:xfrm>
            <a:off x="838200" y="1999729"/>
            <a:ext cx="10515600" cy="4351338"/>
          </a:xfrm>
        </p:spPr>
        <p:txBody>
          <a:bodyPr/>
          <a:lstStyle>
            <a:lvl1pPr marL="0" indent="0">
              <a:lnSpc>
                <a:spcPct val="120000"/>
              </a:lnSpc>
              <a:buNone/>
              <a:defRPr sz="1800"/>
            </a:lvl1pPr>
            <a:lvl2pPr marL="457200" indent="0">
              <a:lnSpc>
                <a:spcPct val="120000"/>
              </a:lnSpc>
              <a:buNone/>
              <a:defRPr sz="1600"/>
            </a:lvl2pPr>
            <a:lvl3pPr marL="914400" indent="0">
              <a:lnSpc>
                <a:spcPct val="120000"/>
              </a:lnSpc>
              <a:buNone/>
              <a:defRPr sz="1400"/>
            </a:lvl3pPr>
            <a:lvl4pPr marL="1371600" indent="0">
              <a:lnSpc>
                <a:spcPct val="120000"/>
              </a:lnSpc>
              <a:buNone/>
              <a:defRPr sz="1200"/>
            </a:lvl4pPr>
            <a:lvl5pPr marL="1828800" indent="0">
              <a:lnSpc>
                <a:spcPct val="120000"/>
              </a:lnSpc>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838200" y="1393444"/>
            <a:ext cx="10515600" cy="425419"/>
          </a:xfrm>
        </p:spPr>
        <p:txBody>
          <a:bodyPr/>
          <a:lstStyle>
            <a:lvl1pPr marL="0" indent="0">
              <a:buNone/>
              <a:defRPr sz="2000" b="1"/>
            </a:lvl1pPr>
            <a:lvl2pPr marL="457200" indent="0">
              <a:buNone/>
              <a:defRPr sz="1800" b="1"/>
            </a:lvl2pPr>
            <a:lvl3pPr marL="914400" indent="0">
              <a:buNone/>
              <a:defRPr sz="16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17347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24829"/>
            <a:ext cx="10515600" cy="772216"/>
          </a:xfrm>
        </p:spPr>
        <p:txBody>
          <a:bodyPr anchor="t"/>
          <a:lstStyle>
            <a:lvl1pPr>
              <a:defRPr sz="2800"/>
            </a:lvl1p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lvl1pPr>
              <a:spcBef>
                <a:spcPts val="400"/>
              </a:spcBef>
              <a:defRPr sz="1800"/>
            </a:lvl1pPr>
            <a:lvl2pPr>
              <a:spcBef>
                <a:spcPts val="400"/>
              </a:spcBef>
              <a:defRPr sz="1600"/>
            </a:lvl2pPr>
            <a:lvl3pPr>
              <a:spcBef>
                <a:spcPts val="400"/>
              </a:spcBef>
              <a:defRPr sz="1400"/>
            </a:lvl3pPr>
            <a:lvl4pPr>
              <a:spcBef>
                <a:spcPts val="400"/>
              </a:spcBef>
              <a:defRPr sz="1200"/>
            </a:lvl4pPr>
            <a:lvl5pPr>
              <a:spcBef>
                <a:spcPts val="4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lvl1pPr>
              <a:spcBef>
                <a:spcPts val="400"/>
              </a:spcBef>
              <a:defRPr sz="1800"/>
            </a:lvl1pPr>
            <a:lvl2pPr>
              <a:spcBef>
                <a:spcPts val="400"/>
              </a:spcBef>
              <a:defRPr sz="1600"/>
            </a:lvl2pPr>
            <a:lvl3pPr>
              <a:spcBef>
                <a:spcPts val="400"/>
              </a:spcBef>
              <a:defRPr sz="1400"/>
            </a:lvl3pPr>
            <a:lvl4pPr>
              <a:spcBef>
                <a:spcPts val="400"/>
              </a:spcBef>
              <a:defRPr sz="1200"/>
            </a:lvl4pPr>
            <a:lvl5pPr>
              <a:spcBef>
                <a:spcPts val="4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24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24829"/>
            <a:ext cx="10515600" cy="772216"/>
          </a:xfrm>
        </p:spPr>
        <p:txBody>
          <a:bodyPr anchor="t"/>
          <a:lstStyle>
            <a:lvl1pPr>
              <a:defRPr sz="2800"/>
            </a:lvl1pPr>
          </a:lstStyle>
          <a:p>
            <a:r>
              <a:rPr lang="en-US" dirty="0"/>
              <a:t>Click to edit Master title style</a:t>
            </a:r>
          </a:p>
        </p:txBody>
      </p:sp>
      <p:sp>
        <p:nvSpPr>
          <p:cNvPr id="3" name="Content Placeholder 2"/>
          <p:cNvSpPr>
            <a:spLocks noGrp="1"/>
          </p:cNvSpPr>
          <p:nvPr>
            <p:ph sz="half" idx="1"/>
          </p:nvPr>
        </p:nvSpPr>
        <p:spPr>
          <a:xfrm>
            <a:off x="838200" y="1951463"/>
            <a:ext cx="5181600" cy="4214483"/>
          </a:xfrm>
        </p:spPr>
        <p:txBody>
          <a:bodyPr/>
          <a:lstStyle>
            <a:lvl1pPr>
              <a:spcBef>
                <a:spcPts val="400"/>
              </a:spcBef>
              <a:defRPr sz="1800"/>
            </a:lvl1pPr>
            <a:lvl2pPr>
              <a:spcBef>
                <a:spcPts val="400"/>
              </a:spcBef>
              <a:defRPr sz="1600"/>
            </a:lvl2pPr>
            <a:lvl3pPr>
              <a:spcBef>
                <a:spcPts val="400"/>
              </a:spcBef>
              <a:defRPr sz="1400"/>
            </a:lvl3pPr>
            <a:lvl4pPr>
              <a:spcBef>
                <a:spcPts val="400"/>
              </a:spcBef>
              <a:defRPr sz="1200"/>
            </a:lvl4pPr>
            <a:lvl5pPr>
              <a:spcBef>
                <a:spcPts val="4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51463"/>
            <a:ext cx="5181600" cy="4214483"/>
          </a:xfrm>
        </p:spPr>
        <p:txBody>
          <a:bodyPr/>
          <a:lstStyle>
            <a:lvl1pPr>
              <a:spcBef>
                <a:spcPts val="400"/>
              </a:spcBef>
              <a:defRPr sz="1800"/>
            </a:lvl1pPr>
            <a:lvl2pPr>
              <a:spcBef>
                <a:spcPts val="400"/>
              </a:spcBef>
              <a:defRPr sz="1600"/>
            </a:lvl2pPr>
            <a:lvl3pPr>
              <a:spcBef>
                <a:spcPts val="400"/>
              </a:spcBef>
              <a:defRPr sz="1400"/>
            </a:lvl3pPr>
            <a:lvl4pPr>
              <a:spcBef>
                <a:spcPts val="400"/>
              </a:spcBef>
              <a:defRPr sz="1200"/>
            </a:lvl4pPr>
            <a:lvl5pPr>
              <a:spcBef>
                <a:spcPts val="4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hasCustomPrompt="1"/>
          </p:nvPr>
        </p:nvSpPr>
        <p:spPr>
          <a:xfrm>
            <a:off x="838200" y="1393444"/>
            <a:ext cx="10515600" cy="425419"/>
          </a:xfrm>
        </p:spPr>
        <p:txBody>
          <a:bodyPr/>
          <a:lstStyle>
            <a:lvl1pPr marL="0" indent="0">
              <a:buNone/>
              <a:defRPr sz="2000" b="1"/>
            </a:lvl1pPr>
            <a:lvl2pPr marL="457200" indent="0">
              <a:buNone/>
              <a:defRPr sz="1800" b="1"/>
            </a:lvl2pPr>
            <a:lvl3pPr marL="914400" indent="0">
              <a:buNone/>
              <a:defRPr sz="16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122706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5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715617"/>
            <a:ext cx="10515600" cy="781428"/>
          </a:xfrm>
        </p:spPr>
        <p:txBody>
          <a:bodyPr anchor="t"/>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2756453" y="1789044"/>
            <a:ext cx="6559827" cy="337930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Content Placeholder 2"/>
          <p:cNvSpPr>
            <a:spLocks noGrp="1"/>
          </p:cNvSpPr>
          <p:nvPr>
            <p:ph idx="10" hasCustomPrompt="1"/>
          </p:nvPr>
        </p:nvSpPr>
        <p:spPr>
          <a:xfrm>
            <a:off x="2729949" y="5317435"/>
            <a:ext cx="6559827" cy="646044"/>
          </a:xfrm>
        </p:spPr>
        <p:txBody>
          <a:bodyPr/>
          <a:lstStyle>
            <a:lvl1pPr marL="0" indent="0" algn="r">
              <a:buNone/>
              <a:defRPr sz="14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881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0029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2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28484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33600"/>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2032"/>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41048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4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82"/>
            <a:ext cx="10515600" cy="643527"/>
          </a:xfrm>
        </p:spPr>
        <p:txBody>
          <a:bodyPr/>
          <a:lstStyle>
            <a:lvl1pPr>
              <a:defRPr sz="2800"/>
            </a:lvl1pPr>
          </a:lstStyle>
          <a:p>
            <a:r>
              <a:rPr lang="en-US" dirty="0"/>
              <a:t>Click to edit Master title style</a:t>
            </a:r>
          </a:p>
        </p:txBody>
      </p:sp>
      <p:sp>
        <p:nvSpPr>
          <p:cNvPr id="3" name="Content Placeholder 2"/>
          <p:cNvSpPr>
            <a:spLocks noGrp="1"/>
          </p:cNvSpPr>
          <p:nvPr>
            <p:ph sz="half" idx="1" hasCustomPrompt="1"/>
          </p:nvPr>
        </p:nvSpPr>
        <p:spPr>
          <a:xfrm>
            <a:off x="838200" y="775254"/>
            <a:ext cx="5181600" cy="5695121"/>
          </a:xfrm>
        </p:spPr>
        <p:txBody>
          <a:bodyPr/>
          <a:lstStyle>
            <a:lvl1pPr>
              <a:lnSpc>
                <a:spcPct val="100000"/>
              </a:lnSpc>
              <a:spcBef>
                <a:spcPts val="350"/>
              </a:spcBef>
              <a:defRPr sz="1050"/>
            </a:lvl1pPr>
            <a:lvl2pPr>
              <a:spcBef>
                <a:spcPts val="300"/>
              </a:spcBef>
              <a:defRPr sz="1050"/>
            </a:lvl2pPr>
            <a:lvl3pPr>
              <a:spcBef>
                <a:spcPts val="300"/>
              </a:spcBef>
              <a:defRPr sz="1000"/>
            </a:lvl3pPr>
            <a:lvl4pPr>
              <a:spcBef>
                <a:spcPts val="300"/>
              </a:spcBef>
              <a:defRPr sz="900"/>
            </a:lvl4pPr>
            <a:lvl5pPr>
              <a:spcBef>
                <a:spcPts val="300"/>
              </a:spcBef>
              <a:defRPr sz="900"/>
            </a:lvl5pPr>
          </a:lstStyle>
          <a:p>
            <a:pPr lvl="0"/>
            <a:r>
              <a:rPr lang="en-US" dirty="0"/>
              <a:t>Click to edit Master text styles</a:t>
            </a:r>
          </a:p>
        </p:txBody>
      </p:sp>
      <p:sp>
        <p:nvSpPr>
          <p:cNvPr id="4" name="Content Placeholder 3"/>
          <p:cNvSpPr>
            <a:spLocks noGrp="1"/>
          </p:cNvSpPr>
          <p:nvPr>
            <p:ph sz="half" idx="2" hasCustomPrompt="1"/>
          </p:nvPr>
        </p:nvSpPr>
        <p:spPr>
          <a:xfrm>
            <a:off x="6172200" y="775254"/>
            <a:ext cx="5181600" cy="5695121"/>
          </a:xfrm>
        </p:spPr>
        <p:txBody>
          <a:bodyPr/>
          <a:lstStyle>
            <a:lvl1pPr>
              <a:lnSpc>
                <a:spcPct val="100000"/>
              </a:lnSpc>
              <a:spcBef>
                <a:spcPts val="350"/>
              </a:spcBef>
              <a:defRPr sz="1050"/>
            </a:lvl1pPr>
            <a:lvl2pPr>
              <a:spcBef>
                <a:spcPts val="300"/>
              </a:spcBef>
              <a:defRPr sz="1050"/>
            </a:lvl2pPr>
            <a:lvl3pPr>
              <a:spcBef>
                <a:spcPts val="300"/>
              </a:spcBef>
              <a:defRPr sz="1000"/>
            </a:lvl3pPr>
            <a:lvl4pPr>
              <a:spcBef>
                <a:spcPts val="300"/>
              </a:spcBef>
              <a:defRPr sz="900"/>
            </a:lvl4pPr>
            <a:lvl5pPr>
              <a:spcBef>
                <a:spcPts val="300"/>
              </a:spcBef>
              <a:defRPr sz="900"/>
            </a:lvl5pPr>
          </a:lstStyle>
          <a:p>
            <a:pPr lvl="0"/>
            <a:r>
              <a:rPr lang="en-US" dirty="0"/>
              <a:t>Click to edit Master text styles</a:t>
            </a:r>
          </a:p>
        </p:txBody>
      </p:sp>
    </p:spTree>
    <p:extLst>
      <p:ext uri="{BB962C8B-B14F-4D97-AF65-F5344CB8AC3E}">
        <p14:creationId xmlns:p14="http://schemas.microsoft.com/office/powerpoint/2010/main" val="9654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162288"/>
            <a:ext cx="5181600" cy="3992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162288"/>
            <a:ext cx="5181600" cy="399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80046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841"/>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61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726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807286"/>
            <a:ext cx="10515600" cy="1731981"/>
          </a:xfrm>
        </p:spPr>
        <p:txBody>
          <a:bodyPr/>
          <a:lstStyle>
            <a:lvl1pPr algn="ctr">
              <a:lnSpc>
                <a:spcPct val="120000"/>
              </a:lnSpc>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425149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48127"/>
          </a:xfrm>
        </p:spPr>
        <p:txBody>
          <a:bodyPr/>
          <a:lstStyle>
            <a:lvl1pPr algn="ctr">
              <a:defRPr sz="2800" b="1">
                <a:solidFill>
                  <a:schemeClr val="accent4"/>
                </a:solidFill>
              </a:defRPr>
            </a:lvl1pPr>
          </a:lstStyle>
          <a:p>
            <a:r>
              <a:rPr lang="en-US"/>
              <a:t>Click to edit Master title style</a:t>
            </a:r>
            <a:endParaRPr lang="en-US" dirty="0"/>
          </a:p>
        </p:txBody>
      </p:sp>
      <p:sp>
        <p:nvSpPr>
          <p:cNvPr id="5" name="Text Placeholder 3"/>
          <p:cNvSpPr>
            <a:spLocks noGrp="1"/>
          </p:cNvSpPr>
          <p:nvPr>
            <p:ph type="body" sz="half" idx="2"/>
          </p:nvPr>
        </p:nvSpPr>
        <p:spPr>
          <a:xfrm>
            <a:off x="839787" y="1180071"/>
            <a:ext cx="10514012" cy="42630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00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1330270" y="6004318"/>
            <a:ext cx="10514012" cy="426308"/>
          </a:xfrm>
        </p:spPr>
        <p:txBody>
          <a:bodyPr/>
          <a:lstStyle>
            <a:lvl1pPr marL="0" indent="0" algn="r">
              <a:spcBef>
                <a:spcPts val="0"/>
              </a:spcBef>
              <a:buNone/>
              <a:defRPr sz="12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Source of slide</a:t>
            </a:r>
          </a:p>
        </p:txBody>
      </p:sp>
    </p:spTree>
    <p:extLst>
      <p:ext uri="{BB962C8B-B14F-4D97-AF65-F5344CB8AC3E}">
        <p14:creationId xmlns:p14="http://schemas.microsoft.com/office/powerpoint/2010/main" val="221983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4.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3.png"/><Relationship Id="rId5" Type="http://schemas.openxmlformats.org/officeDocument/2006/relationships/slideLayout" Target="../slideLayouts/slideLayout51.xml"/><Relationship Id="rId10"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image" Target="../media/image7.png"/><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image" Target="../media/image12.png"/><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theme" Target="../theme/theme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 Target="../slides/slide4.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image" Target="../media/image7.png"/><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heme" Target="../theme/theme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129.xml"/><Relationship Id="rId7" Type="http://schemas.openxmlformats.org/officeDocument/2006/relationships/theme" Target="../theme/theme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12" name="Rectangle 11"/>
          <p:cNvSpPr/>
          <p:nvPr userDrawn="1"/>
        </p:nvSpPr>
        <p:spPr>
          <a:xfrm>
            <a:off x="0" y="1"/>
            <a:ext cx="12192000" cy="6523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65543" y="6576533"/>
            <a:ext cx="1775129" cy="246221"/>
          </a:xfrm>
          <a:prstGeom prst="rect">
            <a:avLst/>
          </a:prstGeom>
          <a:noFill/>
        </p:spPr>
        <p:txBody>
          <a:bodyPr wrap="square" rtlCol="0">
            <a:spAutoFit/>
          </a:bodyPr>
          <a:lstStyle/>
          <a:p>
            <a:r>
              <a:rPr lang="en-US" sz="1000" dirty="0">
                <a:solidFill>
                  <a:schemeClr val="accent1"/>
                </a:solidFill>
              </a:rPr>
              <a:t>|  www.ebsco.com</a:t>
            </a:r>
          </a:p>
        </p:txBody>
      </p:sp>
      <p:sp>
        <p:nvSpPr>
          <p:cNvPr id="9" name="TextBox 8"/>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b="0" smtClean="0">
                <a:solidFill>
                  <a:schemeClr val="tx2"/>
                </a:solidFill>
              </a:rPr>
              <a:pPr algn="ctr"/>
              <a:t>‹Nº›</a:t>
            </a:fld>
            <a:endParaRPr lang="en-US" sz="1000" b="0" dirty="0">
              <a:solidFill>
                <a:schemeClr val="tx2"/>
              </a:solidFill>
            </a:endParaRPr>
          </a:p>
        </p:txBody>
      </p:sp>
      <p:cxnSp>
        <p:nvCxnSpPr>
          <p:cNvPr id="10" name="Straight Connector 9"/>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581548"/>
      </p:ext>
    </p:extLst>
  </p:cSld>
  <p:clrMap bg1="lt1" tx1="dk1" bg2="lt2" tx2="dk2" accent1="accent1" accent2="accent2" accent3="accent3" accent4="accent4" accent5="accent5" accent6="accent6" hlink="hlink" folHlink="folHlink"/>
  <p:sldLayoutIdLst>
    <p:sldLayoutId id="2147483661" r:id="rId1"/>
    <p:sldLayoutId id="2147483708" r:id="rId2"/>
    <p:sldLayoutId id="2147483662" r:id="rId3"/>
    <p:sldLayoutId id="2147483663" r:id="rId4"/>
    <p:sldLayoutId id="2147483664" r:id="rId5"/>
    <p:sldLayoutId id="2147483665" r:id="rId6"/>
    <p:sldLayoutId id="2147483666" r:id="rId7"/>
    <p:sldLayoutId id="214748366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10000"/>
        </a:lnSpc>
        <a:spcBef>
          <a:spcPts val="9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‹Nº›</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0599861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98"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709"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12" name="Rectangle 11"/>
          <p:cNvSpPr/>
          <p:nvPr userDrawn="1"/>
        </p:nvSpPr>
        <p:spPr>
          <a:xfrm>
            <a:off x="0" y="1"/>
            <a:ext cx="12192000" cy="6523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65543" y="6576533"/>
            <a:ext cx="1775129" cy="246221"/>
          </a:xfrm>
          <a:prstGeom prst="rect">
            <a:avLst/>
          </a:prstGeom>
          <a:noFill/>
        </p:spPr>
        <p:txBody>
          <a:bodyPr wrap="square" rtlCol="0">
            <a:spAutoFit/>
          </a:bodyPr>
          <a:lstStyle/>
          <a:p>
            <a:r>
              <a:rPr lang="en-US" sz="1000" dirty="0">
                <a:solidFill>
                  <a:schemeClr val="accent1"/>
                </a:solidFill>
              </a:rPr>
              <a:t>|  www.ebsco.com</a:t>
            </a:r>
          </a:p>
        </p:txBody>
      </p:sp>
      <p:sp>
        <p:nvSpPr>
          <p:cNvPr id="9" name="TextBox 8"/>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b="0" smtClean="0">
                <a:solidFill>
                  <a:schemeClr val="tx2"/>
                </a:solidFill>
              </a:rPr>
              <a:pPr algn="ctr"/>
              <a:t>‹Nº›</a:t>
            </a:fld>
            <a:endParaRPr lang="en-US" sz="1000" b="0" dirty="0">
              <a:solidFill>
                <a:schemeClr val="tx2"/>
              </a:solidFill>
            </a:endParaRPr>
          </a:p>
        </p:txBody>
      </p:sp>
      <p:cxnSp>
        <p:nvCxnSpPr>
          <p:cNvPr id="10" name="Straight Connector 9"/>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82462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10000"/>
        </a:lnSpc>
        <a:spcBef>
          <a:spcPts val="9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251577" y="6566033"/>
            <a:ext cx="2823072" cy="238448"/>
          </a:xfrm>
          <a:prstGeom prst="rect">
            <a:avLst/>
          </a:prstGeom>
        </p:spPr>
      </p:pic>
      <p:pic>
        <p:nvPicPr>
          <p:cNvPr id="8" name="Picture 7" descr="NoTrees_DarkBlue.jpg"/>
          <p:cNvPicPr>
            <a:picLocks noChangeAspect="1"/>
          </p:cNvPicPr>
          <p:nvPr userDrawn="1"/>
        </p:nvPicPr>
        <p:blipFill rotWithShape="1">
          <a:blip r:embed="rId12" cstate="email"/>
          <a:srcRect b="5098"/>
          <a:stretch/>
        </p:blipFill>
        <p:spPr>
          <a:xfrm>
            <a:off x="0" y="0"/>
            <a:ext cx="12192000" cy="6508376"/>
          </a:xfrm>
          <a:prstGeom prst="rect">
            <a:avLst/>
          </a:prstGeom>
        </p:spPr>
      </p:pic>
      <p:sp>
        <p:nvSpPr>
          <p:cNvPr id="4099"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354059" y="6576536"/>
            <a:ext cx="2366839" cy="207749"/>
          </a:xfrm>
          <a:prstGeom prst="rect">
            <a:avLst/>
          </a:prstGeom>
          <a:noFill/>
        </p:spPr>
        <p:txBody>
          <a:bodyPr wrap="square" rtlCol="0">
            <a:spAutoFit/>
          </a:bodyPr>
          <a:lstStyle/>
          <a:p>
            <a:r>
              <a:rPr lang="en-US" sz="750" dirty="0">
                <a:solidFill>
                  <a:srgbClr val="113D67"/>
                </a:solidFill>
              </a:rPr>
              <a:t>|  discovery.ebsco.com</a:t>
            </a:r>
          </a:p>
        </p:txBody>
      </p:sp>
      <p:sp>
        <p:nvSpPr>
          <p:cNvPr id="12" name="TextBox 11"/>
          <p:cNvSpPr txBox="1"/>
          <p:nvPr userDrawn="1"/>
        </p:nvSpPr>
        <p:spPr>
          <a:xfrm>
            <a:off x="-44604" y="6576536"/>
            <a:ext cx="600221" cy="246221"/>
          </a:xfrm>
          <a:prstGeom prst="rect">
            <a:avLst/>
          </a:prstGeom>
          <a:noFill/>
          <a:ln>
            <a:noFill/>
          </a:ln>
        </p:spPr>
        <p:txBody>
          <a:bodyPr wrap="square" rtlCol="0" anchor="ctr" anchorCtr="0">
            <a:noAutofit/>
          </a:bodyPr>
          <a:lstStyle/>
          <a:p>
            <a:fld id="{09848EAD-0F7B-4937-B01B-BB4372B1E0EA}" type="slidenum">
              <a:rPr lang="en-US" sz="750" smtClean="0">
                <a:solidFill>
                  <a:prstClr val="white">
                    <a:lumMod val="50000"/>
                  </a:prstClr>
                </a:solidFill>
              </a:rPr>
              <a:pPr/>
              <a:t>‹Nº›</a:t>
            </a:fld>
            <a:endParaRPr lang="en-US" sz="750" dirty="0">
              <a:solidFill>
                <a:prstClr val="white">
                  <a:lumMod val="50000"/>
                </a:prstClr>
              </a:solidFill>
            </a:endParaRPr>
          </a:p>
        </p:txBody>
      </p:sp>
      <p:cxnSp>
        <p:nvCxnSpPr>
          <p:cNvPr id="13" name="Straight Connector 12"/>
          <p:cNvCxnSpPr/>
          <p:nvPr userDrawn="1"/>
        </p:nvCxnSpPr>
        <p:spPr>
          <a:xfrm flipV="1">
            <a:off x="2337996" y="6699646"/>
            <a:ext cx="6734611" cy="223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0293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lnSpc>
          <a:spcPct val="110000"/>
        </a:lnSpc>
        <a:spcBef>
          <a:spcPct val="0"/>
        </a:spcBef>
        <a:spcAft>
          <a:spcPct val="0"/>
        </a:spcAft>
        <a:defRPr sz="3300" kern="1200">
          <a:solidFill>
            <a:schemeClr val="bg1"/>
          </a:solidFill>
          <a:latin typeface="Georgia" pitchFamily="18" charset="0"/>
          <a:ea typeface="+mj-ea"/>
          <a:cs typeface="+mj-cs"/>
        </a:defRPr>
      </a:lvl1pPr>
      <a:lvl2pPr algn="ctr" rtl="0" eaLnBrk="0" fontAlgn="base" hangingPunct="0">
        <a:spcBef>
          <a:spcPct val="0"/>
        </a:spcBef>
        <a:spcAft>
          <a:spcPct val="0"/>
        </a:spcAft>
        <a:defRPr sz="3300">
          <a:solidFill>
            <a:schemeClr val="bg1"/>
          </a:solidFill>
          <a:latin typeface="Georgia" pitchFamily="18" charset="0"/>
        </a:defRPr>
      </a:lvl2pPr>
      <a:lvl3pPr algn="ctr" rtl="0" eaLnBrk="0" fontAlgn="base" hangingPunct="0">
        <a:spcBef>
          <a:spcPct val="0"/>
        </a:spcBef>
        <a:spcAft>
          <a:spcPct val="0"/>
        </a:spcAft>
        <a:defRPr sz="3300">
          <a:solidFill>
            <a:schemeClr val="bg1"/>
          </a:solidFill>
          <a:latin typeface="Georgia" pitchFamily="18" charset="0"/>
        </a:defRPr>
      </a:lvl3pPr>
      <a:lvl4pPr algn="ctr" rtl="0" eaLnBrk="0" fontAlgn="base" hangingPunct="0">
        <a:spcBef>
          <a:spcPct val="0"/>
        </a:spcBef>
        <a:spcAft>
          <a:spcPct val="0"/>
        </a:spcAft>
        <a:defRPr sz="3300">
          <a:solidFill>
            <a:schemeClr val="bg1"/>
          </a:solidFill>
          <a:latin typeface="Georgia" pitchFamily="18" charset="0"/>
        </a:defRPr>
      </a:lvl4pPr>
      <a:lvl5pPr algn="ctr" rtl="0" eaLnBrk="0" fontAlgn="base" hangingPunct="0">
        <a:spcBef>
          <a:spcPct val="0"/>
        </a:spcBef>
        <a:spcAft>
          <a:spcPct val="0"/>
        </a:spcAft>
        <a:defRPr sz="3300">
          <a:solidFill>
            <a:schemeClr val="bg1"/>
          </a:solidFill>
          <a:latin typeface="Georgia" pitchFamily="18" charset="0"/>
        </a:defRPr>
      </a:lvl5pPr>
      <a:lvl6pPr marL="342900" algn="ctr" rtl="0" fontAlgn="base">
        <a:spcBef>
          <a:spcPct val="0"/>
        </a:spcBef>
        <a:spcAft>
          <a:spcPct val="0"/>
        </a:spcAft>
        <a:defRPr sz="3300">
          <a:solidFill>
            <a:schemeClr val="bg1"/>
          </a:solidFill>
          <a:latin typeface="Georgia" pitchFamily="18" charset="0"/>
        </a:defRPr>
      </a:lvl6pPr>
      <a:lvl7pPr marL="685800" algn="ctr" rtl="0" fontAlgn="base">
        <a:spcBef>
          <a:spcPct val="0"/>
        </a:spcBef>
        <a:spcAft>
          <a:spcPct val="0"/>
        </a:spcAft>
        <a:defRPr sz="3300">
          <a:solidFill>
            <a:schemeClr val="bg1"/>
          </a:solidFill>
          <a:latin typeface="Georgia" pitchFamily="18" charset="0"/>
        </a:defRPr>
      </a:lvl7pPr>
      <a:lvl8pPr marL="1028700" algn="ctr" rtl="0" fontAlgn="base">
        <a:spcBef>
          <a:spcPct val="0"/>
        </a:spcBef>
        <a:spcAft>
          <a:spcPct val="0"/>
        </a:spcAft>
        <a:defRPr sz="3300">
          <a:solidFill>
            <a:schemeClr val="bg1"/>
          </a:solidFill>
          <a:latin typeface="Georgia" pitchFamily="18" charset="0"/>
        </a:defRPr>
      </a:lvl8pPr>
      <a:lvl9pPr marL="1371600" algn="ctr" rtl="0" fontAlgn="base">
        <a:spcBef>
          <a:spcPct val="0"/>
        </a:spcBef>
        <a:spcAft>
          <a:spcPct val="0"/>
        </a:spcAft>
        <a:defRPr sz="3300">
          <a:solidFill>
            <a:schemeClr val="bg1"/>
          </a:solidFill>
          <a:latin typeface="Georgia" pitchFamily="18" charset="0"/>
        </a:defRPr>
      </a:lvl9pPr>
    </p:titleStyle>
    <p:bodyStyle>
      <a:lvl1pPr marL="257175" indent="-257175" algn="l" rtl="0" eaLnBrk="0" fontAlgn="base" hangingPunct="0">
        <a:lnSpc>
          <a:spcPct val="110000"/>
        </a:lnSpc>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1pPr>
      <a:lvl2pPr marL="557213" indent="-214313" algn="l" rtl="0" eaLnBrk="0" fontAlgn="base" hangingPunct="0">
        <a:lnSpc>
          <a:spcPct val="110000"/>
        </a:lnSpc>
        <a:spcBef>
          <a:spcPct val="20000"/>
        </a:spcBef>
        <a:spcAft>
          <a:spcPct val="0"/>
        </a:spcAft>
        <a:buFont typeface="Arial" charset="0"/>
        <a:buChar char="–"/>
        <a:defRPr sz="2100" kern="1200">
          <a:solidFill>
            <a:schemeClr val="bg1"/>
          </a:solidFill>
          <a:latin typeface="Arial" pitchFamily="34" charset="0"/>
          <a:ea typeface="+mn-ea"/>
          <a:cs typeface="Arial" pitchFamily="34" charset="0"/>
        </a:defRPr>
      </a:lvl2pPr>
      <a:lvl3pPr marL="857250" indent="-171450" algn="l" rtl="0" eaLnBrk="0" fontAlgn="base" hangingPunct="0">
        <a:lnSpc>
          <a:spcPct val="110000"/>
        </a:lnSpc>
        <a:spcBef>
          <a:spcPct val="20000"/>
        </a:spcBef>
        <a:spcAft>
          <a:spcPct val="0"/>
        </a:spcAft>
        <a:buFont typeface="Arial" charset="0"/>
        <a:buChar char="•"/>
        <a:defRPr sz="1800" kern="1200">
          <a:solidFill>
            <a:schemeClr val="bg1"/>
          </a:solidFill>
          <a:latin typeface="Arial" pitchFamily="34" charset="0"/>
          <a:ea typeface="+mn-ea"/>
          <a:cs typeface="Arial" pitchFamily="34" charset="0"/>
        </a:defRPr>
      </a:lvl3pPr>
      <a:lvl4pPr marL="1200150" indent="-171450" algn="l" rtl="0" eaLnBrk="0" fontAlgn="base" hangingPunct="0">
        <a:lnSpc>
          <a:spcPct val="110000"/>
        </a:lnSpc>
        <a:spcBef>
          <a:spcPct val="20000"/>
        </a:spcBef>
        <a:spcAft>
          <a:spcPct val="0"/>
        </a:spcAft>
        <a:buFont typeface="Arial" charset="0"/>
        <a:buChar char="–"/>
        <a:defRPr sz="1500" kern="1200">
          <a:solidFill>
            <a:schemeClr val="bg1"/>
          </a:solidFill>
          <a:latin typeface="Arial" pitchFamily="34" charset="0"/>
          <a:ea typeface="+mn-ea"/>
          <a:cs typeface="Arial" pitchFamily="34" charset="0"/>
        </a:defRPr>
      </a:lvl4pPr>
      <a:lvl5pPr marL="1543050" indent="-171450" algn="l" rtl="0" eaLnBrk="0" fontAlgn="base" hangingPunct="0">
        <a:lnSpc>
          <a:spcPct val="110000"/>
        </a:lnSpc>
        <a:spcBef>
          <a:spcPct val="20000"/>
        </a:spcBef>
        <a:spcAft>
          <a:spcPct val="0"/>
        </a:spcAft>
        <a:buFont typeface="Arial" charset="0"/>
        <a:buChar char="»"/>
        <a:defRPr sz="1500" kern="1200">
          <a:solidFill>
            <a:schemeClr val="bg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148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295401"/>
            <a:ext cx="10515600" cy="468791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265545" y="6576535"/>
            <a:ext cx="1775129" cy="207749"/>
          </a:xfrm>
          <a:prstGeom prst="rect">
            <a:avLst/>
          </a:prstGeom>
          <a:noFill/>
        </p:spPr>
        <p:txBody>
          <a:bodyPr wrap="square" rtlCol="0">
            <a:spAutoFit/>
          </a:bodyPr>
          <a:lstStyle/>
          <a:p>
            <a:r>
              <a:rPr lang="en-US" sz="750" dirty="0">
                <a:solidFill>
                  <a:schemeClr val="accent1"/>
                </a:solidFill>
              </a:rPr>
              <a:t>|  discovery.ebsco.com</a:t>
            </a:r>
          </a:p>
        </p:txBody>
      </p:sp>
      <p:sp>
        <p:nvSpPr>
          <p:cNvPr id="14" name="TextBox 13"/>
          <p:cNvSpPr txBox="1"/>
          <p:nvPr userDrawn="1"/>
        </p:nvSpPr>
        <p:spPr>
          <a:xfrm>
            <a:off x="-33453" y="6576535"/>
            <a:ext cx="450167" cy="246221"/>
          </a:xfrm>
          <a:prstGeom prst="rect">
            <a:avLst/>
          </a:prstGeom>
          <a:noFill/>
          <a:ln>
            <a:noFill/>
          </a:ln>
        </p:spPr>
        <p:txBody>
          <a:bodyPr wrap="square" rtlCol="0" anchor="ctr" anchorCtr="0">
            <a:noAutofit/>
          </a:bodyPr>
          <a:lstStyle/>
          <a:p>
            <a:pPr algn="ctr"/>
            <a:fld id="{09848EAD-0F7B-4937-B01B-BB4372B1E0EA}" type="slidenum">
              <a:rPr lang="en-US" sz="750" b="0" smtClean="0">
                <a:solidFill>
                  <a:schemeClr val="accent2"/>
                </a:solidFill>
              </a:rPr>
              <a:pPr algn="ctr"/>
              <a:t>‹Nº›</a:t>
            </a:fld>
            <a:endParaRPr lang="en-US" sz="750" b="0" dirty="0">
              <a:solidFill>
                <a:schemeClr val="accent2"/>
              </a:solidFill>
            </a:endParaRPr>
          </a:p>
        </p:txBody>
      </p:sp>
      <p:cxnSp>
        <p:nvCxnSpPr>
          <p:cNvPr id="15" name="Straight Connector 14"/>
          <p:cNvCxnSpPr/>
          <p:nvPr userDrawn="1"/>
        </p:nvCxnSpPr>
        <p:spPr>
          <a:xfrm>
            <a:off x="1769166" y="6701882"/>
            <a:ext cx="773264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597940" y="6592136"/>
            <a:ext cx="2475880" cy="247588"/>
          </a:xfrm>
          <a:prstGeom prst="rect">
            <a:avLst/>
          </a:prstGeom>
        </p:spPr>
      </p:pic>
      <p:sp>
        <p:nvSpPr>
          <p:cNvPr id="8" name="Rectangle 7">
            <a:hlinkClick r:id="" action="ppaction://noaction"/>
          </p:cNvPr>
          <p:cNvSpPr/>
          <p:nvPr userDrawn="1"/>
        </p:nvSpPr>
        <p:spPr>
          <a:xfrm>
            <a:off x="9448800" y="6553200"/>
            <a:ext cx="27432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89516781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110000"/>
        </a:lnSpc>
        <a:spcBef>
          <a:spcPct val="0"/>
        </a:spcBef>
        <a:buNone/>
        <a:defRPr sz="2400" b="0" kern="1200">
          <a:solidFill>
            <a:schemeClr val="accent1"/>
          </a:solidFill>
          <a:latin typeface="+mj-lt"/>
          <a:ea typeface="+mj-ea"/>
          <a:cs typeface="+mj-cs"/>
        </a:defRPr>
      </a:lvl1pPr>
    </p:titleStyle>
    <p:bodyStyle>
      <a:lvl1pPr marL="171450" indent="-171450" algn="l" defTabSz="685800" rtl="0" eaLnBrk="1" latinLnBrk="0" hangingPunct="1">
        <a:lnSpc>
          <a:spcPct val="110000"/>
        </a:lnSpc>
        <a:spcBef>
          <a:spcPts val="675"/>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110000"/>
        </a:lnSpc>
        <a:spcBef>
          <a:spcPts val="6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110000"/>
        </a:lnSpc>
        <a:spcBef>
          <a:spcPts val="6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110000"/>
        </a:lnSpc>
        <a:spcBef>
          <a:spcPts val="6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110000"/>
        </a:lnSpc>
        <a:spcBef>
          <a:spcPts val="6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1483"/>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54058" y="6576534"/>
            <a:ext cx="2366839" cy="246221"/>
          </a:xfrm>
          <a:prstGeom prst="rect">
            <a:avLst/>
          </a:prstGeom>
          <a:noFill/>
        </p:spPr>
        <p:txBody>
          <a:bodyPr wrap="square" rtlCol="0">
            <a:spAutoFit/>
          </a:bodyPr>
          <a:lstStyle/>
          <a:p>
            <a:r>
              <a:rPr lang="en-US" sz="1000" dirty="0">
                <a:solidFill>
                  <a:schemeClr val="accent1"/>
                </a:solidFill>
              </a:rPr>
              <a:t>|  discovery.ebsco.com</a:t>
            </a:r>
          </a:p>
        </p:txBody>
      </p:sp>
      <p:sp>
        <p:nvSpPr>
          <p:cNvPr id="11" name="TextBox 10"/>
          <p:cNvSpPr txBox="1"/>
          <p:nvPr userDrawn="1"/>
        </p:nvSpPr>
        <p:spPr>
          <a:xfrm>
            <a:off x="-44604" y="6576534"/>
            <a:ext cx="600221" cy="246221"/>
          </a:xfrm>
          <a:prstGeom prst="rect">
            <a:avLst/>
          </a:prstGeom>
          <a:noFill/>
          <a:ln>
            <a:noFill/>
          </a:ln>
        </p:spPr>
        <p:txBody>
          <a:bodyPr wrap="square" rtlCol="0" anchor="ctr" anchorCtr="0">
            <a:noAutofit/>
          </a:bodyPr>
          <a:lstStyle/>
          <a:p>
            <a:pPr algn="ctr"/>
            <a:fld id="{09848EAD-0F7B-4937-B01B-BB4372B1E0EA}" type="slidenum">
              <a:rPr lang="en-US" sz="1000" b="0" smtClean="0">
                <a:solidFill>
                  <a:schemeClr val="bg1">
                    <a:lumMod val="50000"/>
                  </a:schemeClr>
                </a:solidFill>
              </a:rPr>
              <a:pPr algn="ctr"/>
              <a:t>‹Nº›</a:t>
            </a:fld>
            <a:endParaRPr lang="en-US" sz="1000" b="0" dirty="0">
              <a:solidFill>
                <a:schemeClr val="bg1">
                  <a:lumMod val="50000"/>
                </a:schemeClr>
              </a:solidFill>
            </a:endParaRPr>
          </a:p>
        </p:txBody>
      </p:sp>
      <p:sp>
        <p:nvSpPr>
          <p:cNvPr id="4" name="Rectangle 3"/>
          <p:cNvSpPr/>
          <p:nvPr userDrawn="1"/>
        </p:nvSpPr>
        <p:spPr>
          <a:xfrm>
            <a:off x="0" y="0"/>
            <a:ext cx="3048000" cy="171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userDrawn="1"/>
        </p:nvSpPr>
        <p:spPr>
          <a:xfrm>
            <a:off x="3048000" y="0"/>
            <a:ext cx="9144000" cy="1714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4" name="Straight Connector 13"/>
          <p:cNvCxnSpPr/>
          <p:nvPr userDrawn="1"/>
        </p:nvCxnSpPr>
        <p:spPr>
          <a:xfrm flipV="1">
            <a:off x="2337996" y="6701883"/>
            <a:ext cx="6037033" cy="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556268" y="6574397"/>
            <a:ext cx="3472181" cy="229050"/>
          </a:xfrm>
          <a:prstGeom prst="rect">
            <a:avLst/>
          </a:prstGeom>
        </p:spPr>
      </p:pic>
    </p:spTree>
    <p:extLst>
      <p:ext uri="{BB962C8B-B14F-4D97-AF65-F5344CB8AC3E}">
        <p14:creationId xmlns:p14="http://schemas.microsoft.com/office/powerpoint/2010/main" val="36956195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400" kern="1200">
          <a:solidFill>
            <a:schemeClr val="accent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1483"/>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295400"/>
            <a:ext cx="10515600" cy="468791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265543" y="6576533"/>
            <a:ext cx="1775129" cy="246221"/>
          </a:xfrm>
          <a:prstGeom prst="rect">
            <a:avLst/>
          </a:prstGeom>
          <a:noFill/>
        </p:spPr>
        <p:txBody>
          <a:bodyPr wrap="square" rtlCol="0">
            <a:spAutoFit/>
          </a:bodyPr>
          <a:lstStyle/>
          <a:p>
            <a:r>
              <a:rPr lang="en-US" sz="1000" dirty="0">
                <a:solidFill>
                  <a:schemeClr val="accent1"/>
                </a:solidFill>
              </a:rPr>
              <a:t>|  discovery.ebsco.com</a:t>
            </a:r>
          </a:p>
        </p:txBody>
      </p:sp>
      <p:sp>
        <p:nvSpPr>
          <p:cNvPr id="14" name="TextBox 13"/>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b="0" smtClean="0">
                <a:solidFill>
                  <a:schemeClr val="accent2"/>
                </a:solidFill>
              </a:rPr>
              <a:pPr algn="ctr"/>
              <a:t>‹Nº›</a:t>
            </a:fld>
            <a:endParaRPr lang="en-US" sz="1000" b="0" dirty="0">
              <a:solidFill>
                <a:schemeClr val="accent2"/>
              </a:solidFill>
            </a:endParaRPr>
          </a:p>
        </p:txBody>
      </p:sp>
      <p:cxnSp>
        <p:nvCxnSpPr>
          <p:cNvPr id="15" name="Straight Connector 14"/>
          <p:cNvCxnSpPr/>
          <p:nvPr userDrawn="1"/>
        </p:nvCxnSpPr>
        <p:spPr>
          <a:xfrm>
            <a:off x="1769165" y="6701882"/>
            <a:ext cx="773264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597940" y="6592136"/>
            <a:ext cx="2475880" cy="247588"/>
          </a:xfrm>
          <a:prstGeom prst="rect">
            <a:avLst/>
          </a:prstGeom>
        </p:spPr>
      </p:pic>
      <p:sp>
        <p:nvSpPr>
          <p:cNvPr id="8" name="Rectangle 7">
            <a:hlinkClick r:id="rId26" action="ppaction://hlinksldjump"/>
          </p:cNvPr>
          <p:cNvSpPr/>
          <p:nvPr userDrawn="1"/>
        </p:nvSpPr>
        <p:spPr>
          <a:xfrm>
            <a:off x="9448800" y="6553200"/>
            <a:ext cx="27432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13102345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NoTrees_DarkBlue.jpg"/>
          <p:cNvPicPr>
            <a:picLocks noChangeAspect="1"/>
          </p:cNvPicPr>
          <p:nvPr userDrawn="1"/>
        </p:nvPicPr>
        <p:blipFill>
          <a:blip r:embed="rId8" cstate="email"/>
          <a:srcRect/>
          <a:stretch>
            <a:fillRect/>
          </a:stretch>
        </p:blipFill>
        <p:spPr>
          <a:xfrm>
            <a:off x="0" y="0"/>
            <a:ext cx="12192000" cy="1624084"/>
          </a:xfrm>
          <a:prstGeom prst="rect">
            <a:avLst/>
          </a:prstGeom>
        </p:spPr>
      </p:pic>
      <p:sp>
        <p:nvSpPr>
          <p:cNvPr id="4099"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609600" y="1774210"/>
            <a:ext cx="10972800" cy="43519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defRPr/>
            </a:pPr>
            <a:fld id="{EF6B0016-9088-4E8D-A079-74D8EAD95227}" type="datetimeFigureOut">
              <a:rPr lang="en-US" smtClean="0">
                <a:solidFill>
                  <a:prstClr val="black"/>
                </a:solidFill>
                <a:latin typeface="Times New Roman" pitchFamily="18" charset="0"/>
                <a:ea typeface="ＭＳ Ｐゴシック" charset="-128"/>
              </a:rPr>
              <a:pPr fontAlgn="base">
                <a:spcBef>
                  <a:spcPct val="0"/>
                </a:spcBef>
                <a:spcAft>
                  <a:spcPct val="0"/>
                </a:spcAft>
                <a:defRPr/>
              </a:pPr>
              <a:t>10/5/2018</a:t>
            </a:fld>
            <a:endParaRPr lang="en-US" dirty="0">
              <a:solidFill>
                <a:prstClr val="black"/>
              </a:solidFill>
              <a:latin typeface="Times New Roman" pitchFamily="18" charset="0"/>
              <a:ea typeface="ＭＳ Ｐゴシック"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defRPr/>
            </a:pPr>
            <a:endParaRPr lang="en-US" dirty="0">
              <a:solidFill>
                <a:prstClr val="black"/>
              </a:solidFill>
              <a:latin typeface="Times New Roman" pitchFamily="18" charset="0"/>
              <a:ea typeface="ＭＳ Ｐゴシック"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538D8666-A7A7-423F-95E0-3C5A0A057C69}" type="slidenum">
              <a:rPr lang="en-US" smtClean="0">
                <a:solidFill>
                  <a:prstClr val="black"/>
                </a:solidFill>
                <a:latin typeface="Times New Roman" pitchFamily="18" charset="0"/>
                <a:ea typeface="ＭＳ Ｐゴシック" charset="-128"/>
              </a:rPr>
              <a:pPr fontAlgn="base">
                <a:spcBef>
                  <a:spcPct val="0"/>
                </a:spcBef>
                <a:spcAft>
                  <a:spcPct val="0"/>
                </a:spcAft>
                <a:defRPr/>
              </a:pPr>
              <a:t>‹Nº›</a:t>
            </a:fld>
            <a:endParaRPr lang="en-US" dirty="0">
              <a:solidFill>
                <a:prstClr val="black"/>
              </a:solidFill>
              <a:latin typeface="Times New Roman" pitchFamily="18" charset="0"/>
              <a:ea typeface="ＭＳ Ｐゴシック" charset="-128"/>
            </a:endParaRPr>
          </a:p>
        </p:txBody>
      </p:sp>
    </p:spTree>
    <p:extLst>
      <p:ext uri="{BB962C8B-B14F-4D97-AF65-F5344CB8AC3E}">
        <p14:creationId xmlns:p14="http://schemas.microsoft.com/office/powerpoint/2010/main" val="2465800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Lst>
  <p:transition advClick="0">
    <p:fade/>
  </p:transition>
  <p:txStyles>
    <p:titleStyle>
      <a:lvl1pPr algn="ctr" rtl="0" eaLnBrk="0" fontAlgn="base" hangingPunct="0">
        <a:spcBef>
          <a:spcPct val="0"/>
        </a:spcBef>
        <a:spcAft>
          <a:spcPct val="0"/>
        </a:spcAft>
        <a:defRPr sz="4400" kern="1200">
          <a:solidFill>
            <a:schemeClr val="bg1"/>
          </a:solidFill>
          <a:latin typeface="Georgia" pitchFamily="18" charset="0"/>
          <a:ea typeface="+mj-ea"/>
          <a:cs typeface="+mj-cs"/>
        </a:defRPr>
      </a:lvl1pPr>
      <a:lvl2pPr algn="ctr" rtl="0" eaLnBrk="0" fontAlgn="base" hangingPunct="0">
        <a:spcBef>
          <a:spcPct val="0"/>
        </a:spcBef>
        <a:spcAft>
          <a:spcPct val="0"/>
        </a:spcAft>
        <a:defRPr sz="4400">
          <a:solidFill>
            <a:schemeClr val="bg1"/>
          </a:solidFill>
          <a:latin typeface="Georgia" pitchFamily="18" charset="0"/>
        </a:defRPr>
      </a:lvl2pPr>
      <a:lvl3pPr algn="ctr" rtl="0" eaLnBrk="0" fontAlgn="base" hangingPunct="0">
        <a:spcBef>
          <a:spcPct val="0"/>
        </a:spcBef>
        <a:spcAft>
          <a:spcPct val="0"/>
        </a:spcAft>
        <a:defRPr sz="4400">
          <a:solidFill>
            <a:schemeClr val="bg1"/>
          </a:solidFill>
          <a:latin typeface="Georgia" pitchFamily="18" charset="0"/>
        </a:defRPr>
      </a:lvl3pPr>
      <a:lvl4pPr algn="ctr" rtl="0" eaLnBrk="0" fontAlgn="base" hangingPunct="0">
        <a:spcBef>
          <a:spcPct val="0"/>
        </a:spcBef>
        <a:spcAft>
          <a:spcPct val="0"/>
        </a:spcAft>
        <a:defRPr sz="4400">
          <a:solidFill>
            <a:schemeClr val="bg1"/>
          </a:solidFill>
          <a:latin typeface="Georgia" pitchFamily="18" charset="0"/>
        </a:defRPr>
      </a:lvl4pPr>
      <a:lvl5pPr algn="ctr" rtl="0" eaLnBrk="0" fontAlgn="base" hangingPunct="0">
        <a:spcBef>
          <a:spcPct val="0"/>
        </a:spcBef>
        <a:spcAft>
          <a:spcPct val="0"/>
        </a:spcAft>
        <a:defRPr sz="4400">
          <a:solidFill>
            <a:schemeClr val="bg1"/>
          </a:solidFill>
          <a:latin typeface="Georgia" pitchFamily="18" charset="0"/>
        </a:defRPr>
      </a:lvl5pPr>
      <a:lvl6pPr marL="457200" algn="ctr" rtl="0" fontAlgn="base">
        <a:spcBef>
          <a:spcPct val="0"/>
        </a:spcBef>
        <a:spcAft>
          <a:spcPct val="0"/>
        </a:spcAft>
        <a:defRPr sz="4400">
          <a:solidFill>
            <a:schemeClr val="bg1"/>
          </a:solidFill>
          <a:latin typeface="Georgia" pitchFamily="18" charset="0"/>
        </a:defRPr>
      </a:lvl6pPr>
      <a:lvl7pPr marL="914400" algn="ctr" rtl="0" fontAlgn="base">
        <a:spcBef>
          <a:spcPct val="0"/>
        </a:spcBef>
        <a:spcAft>
          <a:spcPct val="0"/>
        </a:spcAft>
        <a:defRPr sz="4400">
          <a:solidFill>
            <a:schemeClr val="bg1"/>
          </a:solidFill>
          <a:latin typeface="Georgia" pitchFamily="18" charset="0"/>
        </a:defRPr>
      </a:lvl7pPr>
      <a:lvl8pPr marL="1371600" algn="ctr" rtl="0" fontAlgn="base">
        <a:spcBef>
          <a:spcPct val="0"/>
        </a:spcBef>
        <a:spcAft>
          <a:spcPct val="0"/>
        </a:spcAft>
        <a:defRPr sz="4400">
          <a:solidFill>
            <a:schemeClr val="bg1"/>
          </a:solidFill>
          <a:latin typeface="Georgia" pitchFamily="18" charset="0"/>
        </a:defRPr>
      </a:lvl8pPr>
      <a:lvl9pPr marL="1828800" algn="ctr" rtl="0" fontAlgn="base">
        <a:spcBef>
          <a:spcPct val="0"/>
        </a:spcBef>
        <a:spcAft>
          <a:spcPct val="0"/>
        </a:spcAft>
        <a:defRPr sz="4400">
          <a:solidFill>
            <a:schemeClr val="bg1"/>
          </a:solidFill>
          <a:latin typeface="Georgia" pitchFamily="18" charset="0"/>
        </a:defRPr>
      </a:lvl9pPr>
    </p:titleStyle>
    <p:bodyStyle>
      <a:lvl1pPr marL="342900" indent="-342900" algn="l" rtl="0" eaLnBrk="0" fontAlgn="base" hangingPunct="0">
        <a:spcBef>
          <a:spcPct val="20000"/>
        </a:spcBef>
        <a:spcAft>
          <a:spcPct val="0"/>
        </a:spcAft>
        <a:buClr>
          <a:schemeClr val="accent5"/>
        </a:buClr>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5"/>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accent5"/>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accent5"/>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accent5"/>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8" Type="http://schemas.openxmlformats.org/officeDocument/2006/relationships/hyperlink" Target="http://www.unesco.org/new/en/unesco/worldwide/latin-america-and-the-caribbean/chile/" TargetMode="External"/><Relationship Id="rId13" Type="http://schemas.openxmlformats.org/officeDocument/2006/relationships/hyperlink" Target="http://www.unesco.org/new/en/unesco/worldwide/latin-america-and-the-caribbean/dominican-republic/" TargetMode="External"/><Relationship Id="rId18" Type="http://schemas.openxmlformats.org/officeDocument/2006/relationships/hyperlink" Target="http://www.unesco.org/new/en/unesco/worldwide/latin-america-and-the-caribbean/guyana/" TargetMode="External"/><Relationship Id="rId26" Type="http://schemas.openxmlformats.org/officeDocument/2006/relationships/hyperlink" Target="http://www.unesco.org/new/en/unesco/worldwide/latin-america-and-the-caribbean/nicaragua/" TargetMode="External"/><Relationship Id="rId3" Type="http://schemas.openxmlformats.org/officeDocument/2006/relationships/hyperlink" Target="http://www.unesco.org/new/en/unesco/worldwide/latin-america-and-the-caribbean/argentina/" TargetMode="External"/><Relationship Id="rId21" Type="http://schemas.openxmlformats.org/officeDocument/2006/relationships/hyperlink" Target="http://www.unesco.org/new/en/unesco/worldwide/latin-america-and-the-caribbean/cayman-islands/" TargetMode="External"/><Relationship Id="rId34" Type="http://schemas.openxmlformats.org/officeDocument/2006/relationships/hyperlink" Target="http://www.unesco.org/new/en/unesco/worldwide/latin-america-and-the-caribbean/trinidad-and-tobago/" TargetMode="External"/><Relationship Id="rId7" Type="http://schemas.openxmlformats.org/officeDocument/2006/relationships/hyperlink" Target="http://www.unesco.org/new/en/unesco/worldwide/latin-america-and-the-caribbean/brazil/" TargetMode="External"/><Relationship Id="rId12" Type="http://schemas.openxmlformats.org/officeDocument/2006/relationships/hyperlink" Target="http://www.unesco.org/new/en/unesco/worldwide/latin-america-and-the-caribbean/dominica/" TargetMode="External"/><Relationship Id="rId17" Type="http://schemas.openxmlformats.org/officeDocument/2006/relationships/hyperlink" Target="http://www.unesco.org/new/en/unesco/worldwide/latin-america-and-the-caribbean/guatemala/" TargetMode="External"/><Relationship Id="rId25" Type="http://schemas.openxmlformats.org/officeDocument/2006/relationships/hyperlink" Target="http://www.unesco.org/new/en/unesco/worldwide/latin-america-and-the-caribbean/mexico/" TargetMode="External"/><Relationship Id="rId33" Type="http://schemas.openxmlformats.org/officeDocument/2006/relationships/hyperlink" Target="http://www.unesco.org/new/en/unesco/worldwide/latin-america-and-the-caribbean/suriname/" TargetMode="External"/><Relationship Id="rId2" Type="http://schemas.openxmlformats.org/officeDocument/2006/relationships/hyperlink" Target="http://www.unesco.org/new/en/unesco/worldwide/latin-america-and-the-caribbean/antigua-and-barbuda/" TargetMode="External"/><Relationship Id="rId16" Type="http://schemas.openxmlformats.org/officeDocument/2006/relationships/hyperlink" Target="http://www.unesco.org/new/en/unesco/worldwide/latin-america-and-the-caribbean/grenada/" TargetMode="External"/><Relationship Id="rId20" Type="http://schemas.openxmlformats.org/officeDocument/2006/relationships/hyperlink" Target="http://www.unesco.org/new/en/unesco/worldwide/latin-america-and-the-caribbean/british-virgin-islands/" TargetMode="External"/><Relationship Id="rId29" Type="http://schemas.openxmlformats.org/officeDocument/2006/relationships/hyperlink" Target="http://www.unesco.org/new/en/unesco/worldwide/latin-america-and-the-caribbean/peru/" TargetMode="External"/><Relationship Id="rId1" Type="http://schemas.openxmlformats.org/officeDocument/2006/relationships/slideLayout" Target="../slideLayouts/slideLayout72.xml"/><Relationship Id="rId6" Type="http://schemas.openxmlformats.org/officeDocument/2006/relationships/hyperlink" Target="http://www.unesco.org/new/en/unesco/worldwide/latin-america-and-the-caribbean/belize/" TargetMode="External"/><Relationship Id="rId11" Type="http://schemas.openxmlformats.org/officeDocument/2006/relationships/hyperlink" Target="http://www.unesco.org/new/en/unesco/worldwide/latin-america-and-the-caribbean/cuba/" TargetMode="External"/><Relationship Id="rId24" Type="http://schemas.openxmlformats.org/officeDocument/2006/relationships/hyperlink" Target="http://www.unesco.org/new/en/unesco/worldwide/latin-america-and-the-caribbean/jamaica/" TargetMode="External"/><Relationship Id="rId32" Type="http://schemas.openxmlformats.org/officeDocument/2006/relationships/hyperlink" Target="http://www.unesco.org/new/en/unesco/worldwide/latin-america-and-the-caribbean/saint-vincent-and-the-grenadines/" TargetMode="External"/><Relationship Id="rId5" Type="http://schemas.openxmlformats.org/officeDocument/2006/relationships/hyperlink" Target="http://www.unesco.org/new/en/unesco/worldwide/latin-america-and-the-caribbean/barbados/" TargetMode="External"/><Relationship Id="rId15" Type="http://schemas.openxmlformats.org/officeDocument/2006/relationships/hyperlink" Target="http://www.unesco.org/new/en/unesco/worldwide/latin-america-and-the-caribbean/el-salvador/" TargetMode="External"/><Relationship Id="rId23" Type="http://schemas.openxmlformats.org/officeDocument/2006/relationships/hyperlink" Target="http://www.unesco.org/new/en/unesco/worldwide/latin-america-and-the-caribbean/honduras/" TargetMode="External"/><Relationship Id="rId28" Type="http://schemas.openxmlformats.org/officeDocument/2006/relationships/hyperlink" Target="http://www.unesco.org/new/en/unesco/worldwide/latin-america-and-the-caribbean/paraguay/" TargetMode="External"/><Relationship Id="rId36" Type="http://schemas.openxmlformats.org/officeDocument/2006/relationships/hyperlink" Target="http://www.unesco.org/new/en/unesco/worldwide/latin-america-and-the-caribbean/venezuela-bolivarian-republic-of/" TargetMode="External"/><Relationship Id="rId10" Type="http://schemas.openxmlformats.org/officeDocument/2006/relationships/hyperlink" Target="http://www.unesco.org/new/en/unesco/worldwide/latin-america-and-the-caribbean/costa-rica/" TargetMode="External"/><Relationship Id="rId19" Type="http://schemas.openxmlformats.org/officeDocument/2006/relationships/hyperlink" Target="http://www.unesco.org/new/en/unesco/worldwide/latin-america-and-the-caribbean/aruba/" TargetMode="External"/><Relationship Id="rId31" Type="http://schemas.openxmlformats.org/officeDocument/2006/relationships/hyperlink" Target="http://www.unesco.org/new/en/unesco/worldwide/latin-america-and-the-caribbean/saint-lucia/" TargetMode="External"/><Relationship Id="rId4" Type="http://schemas.openxmlformats.org/officeDocument/2006/relationships/hyperlink" Target="http://www.unesco.org/new/en/unesco/worldwide/latin-america-and-the-caribbean/bahamas/" TargetMode="External"/><Relationship Id="rId9" Type="http://schemas.openxmlformats.org/officeDocument/2006/relationships/hyperlink" Target="http://www.unesco.org/new/en/unesco/worldwide/latin-america-and-the-caribbean/colombia/" TargetMode="External"/><Relationship Id="rId14" Type="http://schemas.openxmlformats.org/officeDocument/2006/relationships/hyperlink" Target="http://www.unesco.org/new/en/unesco/worldwide/latin-america-and-the-caribbean/ecuador/" TargetMode="External"/><Relationship Id="rId22" Type="http://schemas.openxmlformats.org/officeDocument/2006/relationships/hyperlink" Target="http://www.unesco.org/new/en/unesco/worldwide/latin-america-and-the-caribbean/curacao/" TargetMode="External"/><Relationship Id="rId27" Type="http://schemas.openxmlformats.org/officeDocument/2006/relationships/hyperlink" Target="http://www.unesco.org/new/en/unesco/worldwide/latin-america-and-the-caribbean/panama/" TargetMode="External"/><Relationship Id="rId30" Type="http://schemas.openxmlformats.org/officeDocument/2006/relationships/hyperlink" Target="http://www.unesco.org/new/en/unesco/worldwide/latin-america-and-the-caribbean/saint-kitts-and-nevis/" TargetMode="External"/><Relationship Id="rId35" Type="http://schemas.openxmlformats.org/officeDocument/2006/relationships/hyperlink" Target="http://www.unesco.org/new/en/unesco/worldwide/latin-america-and-the-caribbean/urugua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4367604"/>
            <a:ext cx="12192000" cy="2158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itle 8"/>
          <p:cNvSpPr>
            <a:spLocks noGrp="1"/>
          </p:cNvSpPr>
          <p:nvPr>
            <p:ph type="ctrTitle"/>
          </p:nvPr>
        </p:nvSpPr>
        <p:spPr>
          <a:xfrm>
            <a:off x="583324" y="1122363"/>
            <a:ext cx="10084676" cy="2387600"/>
          </a:xfrm>
        </p:spPr>
        <p:txBody>
          <a:bodyPr/>
          <a:lstStyle/>
          <a:p>
            <a:pPr algn="l"/>
            <a:r>
              <a:rPr lang="en-US" sz="3200" dirty="0" err="1"/>
              <a:t>Portafolio</a:t>
            </a:r>
            <a:r>
              <a:rPr lang="en-US" sz="3200" dirty="0"/>
              <a:t> SaaS de EBSCO: </a:t>
            </a:r>
            <a:br>
              <a:rPr lang="en-US" sz="4000" dirty="0"/>
            </a:br>
            <a:r>
              <a:rPr lang="es-ES" sz="3600" b="1" dirty="0"/>
              <a:t>Ayudando a las bibliotecas </a:t>
            </a:r>
            <a:br>
              <a:rPr lang="es-ES" sz="3600" b="1" dirty="0"/>
            </a:br>
            <a:r>
              <a:rPr lang="es-ES" sz="3600" b="1" dirty="0"/>
              <a:t>a alcanzar nuevas fronteras</a:t>
            </a:r>
            <a:endParaRPr lang="en-US" sz="3600" b="1" dirty="0"/>
          </a:p>
        </p:txBody>
      </p:sp>
      <p:sp>
        <p:nvSpPr>
          <p:cNvPr id="15" name="Subtitle 14"/>
          <p:cNvSpPr>
            <a:spLocks noGrp="1"/>
          </p:cNvSpPr>
          <p:nvPr>
            <p:ph type="subTitle" idx="1"/>
          </p:nvPr>
        </p:nvSpPr>
        <p:spPr>
          <a:xfrm>
            <a:off x="583324" y="4745038"/>
            <a:ext cx="10084676" cy="1655762"/>
          </a:xfrm>
        </p:spPr>
        <p:txBody>
          <a:bodyPr/>
          <a:lstStyle/>
          <a:p>
            <a:pPr algn="l"/>
            <a:r>
              <a:rPr lang="en-US" sz="1800" dirty="0"/>
              <a:t>Eric Block</a:t>
            </a:r>
          </a:p>
          <a:p>
            <a:pPr algn="l"/>
            <a:r>
              <a:rPr lang="es-ES" sz="1800" dirty="0"/>
              <a:t>Director de Innovación SaaS:  </a:t>
            </a:r>
            <a:r>
              <a:rPr lang="en-US" sz="1800" dirty="0"/>
              <a:t>Europa Latina, América Latina, Caribe e Israel</a:t>
            </a:r>
          </a:p>
          <a:p>
            <a:pPr algn="l"/>
            <a:r>
              <a:rPr lang="en-US" sz="1800" dirty="0" err="1">
                <a:highlight>
                  <a:srgbClr val="0000FF"/>
                </a:highlight>
              </a:rPr>
              <a:t>Septiembre</a:t>
            </a:r>
            <a:r>
              <a:rPr lang="en-US" sz="1800" dirty="0">
                <a:highlight>
                  <a:srgbClr val="0000FF"/>
                </a:highlight>
              </a:rPr>
              <a:t> 2018</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332" y="447123"/>
            <a:ext cx="2320784" cy="49284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009" y="897589"/>
            <a:ext cx="5234991" cy="4049117"/>
          </a:xfrm>
          <a:prstGeom prst="rect">
            <a:avLst/>
          </a:prstGeom>
        </p:spPr>
      </p:pic>
    </p:spTree>
    <p:extLst>
      <p:ext uri="{BB962C8B-B14F-4D97-AF65-F5344CB8AC3E}">
        <p14:creationId xmlns:p14="http://schemas.microsoft.com/office/powerpoint/2010/main" val="1533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err="1"/>
              <a:t>Herramientas</a:t>
            </a:r>
            <a:r>
              <a:rPr lang="en-US" dirty="0"/>
              <a:t> de la </a:t>
            </a:r>
            <a:r>
              <a:rPr lang="en-US" dirty="0" err="1"/>
              <a:t>Plataforma</a:t>
            </a:r>
            <a:r>
              <a:rPr lang="en-US" dirty="0"/>
              <a:t> </a:t>
            </a:r>
          </a:p>
        </p:txBody>
      </p:sp>
      <p:sp>
        <p:nvSpPr>
          <p:cNvPr id="3" name="Content Placeholder 2"/>
          <p:cNvSpPr>
            <a:spLocks noGrp="1"/>
          </p:cNvSpPr>
          <p:nvPr>
            <p:ph idx="1"/>
          </p:nvPr>
        </p:nvSpPr>
        <p:spPr>
          <a:xfrm>
            <a:off x="2976093" y="1673715"/>
            <a:ext cx="4764109" cy="4351338"/>
          </a:xfrm>
        </p:spPr>
        <p:txBody>
          <a:bodyPr/>
          <a:lstStyle/>
          <a:p>
            <a:r>
              <a:rPr lang="en-US" dirty="0"/>
              <a:t>Placard de </a:t>
            </a:r>
            <a:r>
              <a:rPr lang="en-US" dirty="0" err="1"/>
              <a:t>Revista</a:t>
            </a:r>
            <a:endParaRPr lang="en-US" dirty="0"/>
          </a:p>
          <a:p>
            <a:r>
              <a:rPr lang="en-US" dirty="0"/>
              <a:t>Placard de Base de </a:t>
            </a:r>
            <a:r>
              <a:rPr lang="en-US" dirty="0" err="1"/>
              <a:t>Datos</a:t>
            </a:r>
            <a:endParaRPr lang="en-US" dirty="0"/>
          </a:p>
          <a:p>
            <a:r>
              <a:rPr lang="en-US" dirty="0" err="1"/>
              <a:t>Autocompletar</a:t>
            </a:r>
            <a:endParaRPr lang="en-US" dirty="0"/>
          </a:p>
          <a:p>
            <a:r>
              <a:rPr lang="en-US" dirty="0" err="1"/>
              <a:t>Lupa</a:t>
            </a:r>
            <a:r>
              <a:rPr lang="en-US" dirty="0"/>
              <a:t> </a:t>
            </a:r>
            <a:r>
              <a:rPr lang="en-US" dirty="0" err="1"/>
              <a:t>Aumentativa</a:t>
            </a:r>
            <a:endParaRPr lang="en-US" dirty="0"/>
          </a:p>
          <a:p>
            <a:r>
              <a:rPr lang="en-US" dirty="0">
                <a:solidFill>
                  <a:srgbClr val="454545"/>
                </a:solidFill>
              </a:rPr>
              <a:t>Factor de </a:t>
            </a:r>
            <a:r>
              <a:rPr lang="en-US" dirty="0" err="1">
                <a:solidFill>
                  <a:srgbClr val="454545"/>
                </a:solidFill>
              </a:rPr>
              <a:t>Impacto</a:t>
            </a:r>
            <a:endParaRPr lang="en-US" dirty="0">
              <a:solidFill>
                <a:srgbClr val="454545"/>
              </a:solidFill>
            </a:endParaRPr>
          </a:p>
          <a:p>
            <a:pPr lvl="0">
              <a:defRPr/>
            </a:pPr>
            <a:r>
              <a:rPr lang="en-US" dirty="0">
                <a:solidFill>
                  <a:srgbClr val="454545"/>
                </a:solidFill>
              </a:rPr>
              <a:t>Google Drive</a:t>
            </a:r>
          </a:p>
          <a:p>
            <a:pPr lvl="0">
              <a:defRPr/>
            </a:pPr>
            <a:r>
              <a:rPr lang="en-US" dirty="0">
                <a:solidFill>
                  <a:srgbClr val="454545"/>
                </a:solidFill>
              </a:rPr>
              <a:t>Save External PDF </a:t>
            </a:r>
          </a:p>
          <a:p>
            <a:endParaRPr lang="en-US" dirty="0"/>
          </a:p>
          <a:p>
            <a:endParaRPr lang="en-US" dirty="0"/>
          </a:p>
          <a:p>
            <a:endParaRPr lang="en-US" dirty="0"/>
          </a:p>
          <a:p>
            <a:endParaRPr lang="en-US" dirty="0"/>
          </a:p>
        </p:txBody>
      </p:sp>
      <p:sp>
        <p:nvSpPr>
          <p:cNvPr id="5" name="Content Placeholder 2"/>
          <p:cNvSpPr txBox="1">
            <a:spLocks/>
          </p:cNvSpPr>
          <p:nvPr/>
        </p:nvSpPr>
        <p:spPr>
          <a:xfrm>
            <a:off x="5987603" y="1673715"/>
            <a:ext cx="5987603" cy="435133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400" kern="1200">
                <a:solidFill>
                  <a:schemeClr val="accent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9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54545"/>
              </a:solidFill>
              <a:effectLst/>
              <a:uLnTx/>
              <a:uFillTx/>
              <a:latin typeface="Arial"/>
              <a:ea typeface="+mn-ea"/>
              <a:cs typeface="+mn-cs"/>
            </a:endParaRPr>
          </a:p>
          <a:p>
            <a:pPr marL="228600" marR="0" lvl="0" indent="-228600" algn="l" defTabSz="914400" rtl="0" eaLnBrk="1" fontAlgn="auto" latinLnBrk="0" hangingPunct="1">
              <a:lnSpc>
                <a:spcPct val="110000"/>
              </a:lnSpc>
              <a:spcBef>
                <a:spcPts val="9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54545"/>
              </a:solidFill>
              <a:effectLst/>
              <a:uLnTx/>
              <a:uFillTx/>
              <a:latin typeface="Arial"/>
              <a:ea typeface="+mn-ea"/>
              <a:cs typeface="+mn-cs"/>
            </a:endParaRPr>
          </a:p>
          <a:p>
            <a:pPr marL="228600" marR="0" lvl="0" indent="-228600" algn="l" defTabSz="914400" rtl="0" eaLnBrk="1" fontAlgn="auto" latinLnBrk="0" hangingPunct="1">
              <a:lnSpc>
                <a:spcPct val="110000"/>
              </a:lnSpc>
              <a:spcBef>
                <a:spcPts val="9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54545"/>
              </a:solidFill>
              <a:effectLst/>
              <a:uLnTx/>
              <a:uFillTx/>
              <a:latin typeface="Arial"/>
              <a:ea typeface="+mn-ea"/>
              <a:cs typeface="+mn-cs"/>
            </a:endParaRPr>
          </a:p>
        </p:txBody>
      </p:sp>
    </p:spTree>
    <p:extLst>
      <p:ext uri="{BB962C8B-B14F-4D97-AF65-F5344CB8AC3E}">
        <p14:creationId xmlns:p14="http://schemas.microsoft.com/office/powerpoint/2010/main" val="167003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Placard de </a:t>
            </a:r>
            <a:r>
              <a:rPr lang="en-US" dirty="0" err="1"/>
              <a:t>Revista</a:t>
            </a:r>
            <a:endParaRPr lang="en-US" dirty="0"/>
          </a:p>
        </p:txBody>
      </p:sp>
    </p:spTree>
    <p:extLst>
      <p:ext uri="{BB962C8B-B14F-4D97-AF65-F5344CB8AC3E}">
        <p14:creationId xmlns:p14="http://schemas.microsoft.com/office/powerpoint/2010/main" val="62276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6509" b="4391"/>
          <a:stretch/>
        </p:blipFill>
        <p:spPr>
          <a:xfrm>
            <a:off x="0" y="0"/>
            <a:ext cx="12192000" cy="6857999"/>
          </a:xfrm>
          <a:prstGeom prst="rect">
            <a:avLst/>
          </a:prstGeom>
        </p:spPr>
      </p:pic>
      <p:sp>
        <p:nvSpPr>
          <p:cNvPr id="3" name="Rectangle 2"/>
          <p:cNvSpPr/>
          <p:nvPr/>
        </p:nvSpPr>
        <p:spPr>
          <a:xfrm>
            <a:off x="6464770" y="1388912"/>
            <a:ext cx="2468379" cy="1199742"/>
          </a:xfrm>
          <a:prstGeom prst="rect">
            <a:avLst/>
          </a:prstGeom>
          <a:solidFill>
            <a:srgbClr val="139274">
              <a:alpha val="8509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a:ea typeface="+mn-ea"/>
                <a:cs typeface="+mn-cs"/>
              </a:rPr>
              <a:t> Placard de </a:t>
            </a:r>
            <a:r>
              <a:rPr kumimoji="0" lang="en-US" sz="2400" b="0" i="0" u="none" strike="noStrike" kern="0" cap="none" spc="0" normalizeH="0" baseline="0" noProof="0" dirty="0" err="1">
                <a:ln>
                  <a:noFill/>
                </a:ln>
                <a:solidFill>
                  <a:prstClr val="white"/>
                </a:solidFill>
                <a:effectLst/>
                <a:uLnTx/>
                <a:uFillTx/>
                <a:latin typeface="Arial"/>
                <a:ea typeface="+mn-ea"/>
                <a:cs typeface="+mn-cs"/>
              </a:rPr>
              <a:t>Revista</a:t>
            </a:r>
            <a:r>
              <a:rPr kumimoji="0" lang="en-US" sz="2400" b="0" i="0" u="none" strike="noStrike" kern="0" cap="none" spc="0" normalizeH="0" baseline="0" noProof="0" dirty="0">
                <a:ln>
                  <a:noFill/>
                </a:ln>
                <a:solidFill>
                  <a:prstClr val="white"/>
                </a:solidFill>
                <a:effectLst/>
                <a:uLnTx/>
                <a:uFillTx/>
                <a:latin typeface="Arial"/>
                <a:ea typeface="+mn-ea"/>
                <a:cs typeface="+mn-cs"/>
              </a:rPr>
              <a:t> </a:t>
            </a:r>
            <a:endParaRPr kumimoji="0" lang="en-US" sz="2400" b="1" i="0" u="none" strike="noStrike" kern="0" cap="none" spc="0" normalizeH="0" baseline="0" noProof="0" dirty="0">
              <a:ln>
                <a:noFill/>
              </a:ln>
              <a:solidFill>
                <a:prstClr val="white"/>
              </a:solidFill>
              <a:effectLst/>
              <a:uLnTx/>
              <a:uFillTx/>
              <a:latin typeface="Arial"/>
              <a:ea typeface="+mn-ea"/>
              <a:cs typeface="+mn-cs"/>
            </a:endParaRPr>
          </a:p>
        </p:txBody>
      </p:sp>
      <p:sp>
        <p:nvSpPr>
          <p:cNvPr id="4" name="Arrow: Right 3"/>
          <p:cNvSpPr/>
          <p:nvPr/>
        </p:nvSpPr>
        <p:spPr>
          <a:xfrm rot="10800000">
            <a:off x="5138671" y="1867436"/>
            <a:ext cx="970208" cy="3863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187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Placard de Bases de </a:t>
            </a:r>
            <a:r>
              <a:rPr lang="en-US" dirty="0" err="1"/>
              <a:t>Datos</a:t>
            </a:r>
            <a:endParaRPr lang="en-US" dirty="0"/>
          </a:p>
        </p:txBody>
      </p:sp>
    </p:spTree>
    <p:extLst>
      <p:ext uri="{BB962C8B-B14F-4D97-AF65-F5344CB8AC3E}">
        <p14:creationId xmlns:p14="http://schemas.microsoft.com/office/powerpoint/2010/main" val="16757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87" t="13078" r="2474" b="1768"/>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4" name="Picture 3"/>
          <p:cNvPicPr>
            <a:picLocks noChangeAspect="1"/>
          </p:cNvPicPr>
          <p:nvPr/>
        </p:nvPicPr>
        <p:blipFill rotWithShape="1">
          <a:blip r:embed="rId2"/>
          <a:srcRect l="23497" t="39136" r="5834" b="39831"/>
          <a:stretch/>
        </p:blipFill>
        <p:spPr>
          <a:xfrm>
            <a:off x="2833140" y="2098622"/>
            <a:ext cx="8934139" cy="1693889"/>
          </a:xfrm>
          <a:prstGeom prst="rect">
            <a:avLst/>
          </a:prstGeom>
        </p:spPr>
      </p:pic>
      <p:pic>
        <p:nvPicPr>
          <p:cNvPr id="5" name="Picture 4"/>
          <p:cNvPicPr>
            <a:picLocks noChangeAspect="1"/>
          </p:cNvPicPr>
          <p:nvPr/>
        </p:nvPicPr>
        <p:blipFill rotWithShape="1">
          <a:blip r:embed="rId2"/>
          <a:srcRect l="10218" t="19779" r="44367" b="68309"/>
          <a:stretch/>
        </p:blipFill>
        <p:spPr>
          <a:xfrm>
            <a:off x="1154243" y="539647"/>
            <a:ext cx="5741232" cy="959370"/>
          </a:xfrm>
          <a:prstGeom prst="rect">
            <a:avLst/>
          </a:prstGeom>
        </p:spPr>
      </p:pic>
    </p:spTree>
    <p:extLst>
      <p:ext uri="{BB962C8B-B14F-4D97-AF65-F5344CB8AC3E}">
        <p14:creationId xmlns:p14="http://schemas.microsoft.com/office/powerpoint/2010/main" val="99417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87" t="13078" r="2474" b="1768"/>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4" name="Picture 3"/>
          <p:cNvPicPr>
            <a:picLocks noChangeAspect="1"/>
          </p:cNvPicPr>
          <p:nvPr/>
        </p:nvPicPr>
        <p:blipFill rotWithShape="1">
          <a:blip r:embed="rId2"/>
          <a:srcRect l="23497" t="39136" r="5834" b="39831"/>
          <a:stretch/>
        </p:blipFill>
        <p:spPr>
          <a:xfrm>
            <a:off x="2833140" y="2098622"/>
            <a:ext cx="8934139" cy="1693889"/>
          </a:xfrm>
          <a:prstGeom prst="rect">
            <a:avLst/>
          </a:prstGeom>
        </p:spPr>
      </p:pic>
      <p:pic>
        <p:nvPicPr>
          <p:cNvPr id="5" name="Picture 4"/>
          <p:cNvPicPr>
            <a:picLocks noChangeAspect="1"/>
          </p:cNvPicPr>
          <p:nvPr/>
        </p:nvPicPr>
        <p:blipFill rotWithShape="1">
          <a:blip r:embed="rId2"/>
          <a:srcRect l="10218" t="19779" r="44367" b="68309"/>
          <a:stretch/>
        </p:blipFill>
        <p:spPr>
          <a:xfrm>
            <a:off x="1154243" y="539647"/>
            <a:ext cx="5741232" cy="959370"/>
          </a:xfrm>
          <a:prstGeom prst="rect">
            <a:avLst/>
          </a:prstGeom>
        </p:spPr>
      </p:pic>
      <p:pic>
        <p:nvPicPr>
          <p:cNvPr id="6" name="Picture 5"/>
          <p:cNvPicPr>
            <a:picLocks noChangeAspect="1"/>
          </p:cNvPicPr>
          <p:nvPr/>
        </p:nvPicPr>
        <p:blipFill rotWithShape="1">
          <a:blip r:embed="rId3"/>
          <a:srcRect t="14662" r="1235" b="4735"/>
          <a:stretch/>
        </p:blipFill>
        <p:spPr>
          <a:xfrm>
            <a:off x="0" y="0"/>
            <a:ext cx="12192000" cy="6684136"/>
          </a:xfrm>
          <a:prstGeom prst="rect">
            <a:avLst/>
          </a:prstGeom>
        </p:spPr>
      </p:pic>
      <p:sp>
        <p:nvSpPr>
          <p:cNvPr id="7" name="Rectangle 6"/>
          <p:cNvSpPr/>
          <p:nvPr/>
        </p:nvSpPr>
        <p:spPr>
          <a:xfrm>
            <a:off x="6895475" y="599077"/>
            <a:ext cx="2743624" cy="1628967"/>
          </a:xfrm>
          <a:prstGeom prst="rect">
            <a:avLst/>
          </a:prstGeom>
          <a:solidFill>
            <a:srgbClr val="139274">
              <a:alpha val="8509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a:ea typeface="+mn-ea"/>
                <a:cs typeface="+mn-cs"/>
              </a:rPr>
              <a:t>Base de </a:t>
            </a:r>
            <a:r>
              <a:rPr kumimoji="0" lang="en-US" sz="2400" b="0" i="0" u="none" strike="noStrike" kern="0" cap="none" spc="0" normalizeH="0" baseline="0" noProof="0" dirty="0" err="1">
                <a:ln>
                  <a:noFill/>
                </a:ln>
                <a:solidFill>
                  <a:prstClr val="white"/>
                </a:solidFill>
                <a:effectLst/>
                <a:uLnTx/>
                <a:uFillTx/>
                <a:latin typeface="Arial"/>
                <a:ea typeface="+mn-ea"/>
                <a:cs typeface="+mn-cs"/>
              </a:rPr>
              <a:t>Datos</a:t>
            </a:r>
            <a:r>
              <a:rPr kumimoji="0" lang="en-US" sz="2400" b="0" i="0" u="none" strike="noStrike" kern="0" cap="none" spc="0" normalizeH="0" baseline="0" noProof="0" dirty="0">
                <a:ln>
                  <a:noFill/>
                </a:ln>
                <a:solidFill>
                  <a:prstClr val="white"/>
                </a:solidFill>
                <a:effectLst/>
                <a:uLnTx/>
                <a:uFillTx/>
                <a:latin typeface="Arial"/>
                <a:ea typeface="+mn-ea"/>
                <a:cs typeface="+mn-cs"/>
              </a:rPr>
              <a:t> </a:t>
            </a:r>
            <a:endParaRPr kumimoji="0" lang="en-US" sz="2400" b="1" i="0" u="none" strike="noStrike" kern="0" cap="none" spc="0" normalizeH="0" baseline="0" noProof="0" dirty="0">
              <a:ln>
                <a:noFill/>
              </a:ln>
              <a:solidFill>
                <a:prstClr val="white"/>
              </a:solidFill>
              <a:effectLst/>
              <a:uLnTx/>
              <a:uFillTx/>
              <a:latin typeface="Arial"/>
              <a:ea typeface="+mn-ea"/>
              <a:cs typeface="+mn-cs"/>
            </a:endParaRPr>
          </a:p>
        </p:txBody>
      </p:sp>
      <p:cxnSp>
        <p:nvCxnSpPr>
          <p:cNvPr id="9" name="Straight Arrow Connector 8"/>
          <p:cNvCxnSpPr/>
          <p:nvPr/>
        </p:nvCxnSpPr>
        <p:spPr>
          <a:xfrm flipH="1">
            <a:off x="5331854" y="1628439"/>
            <a:ext cx="940158" cy="599605"/>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906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Autocompletar</a:t>
            </a:r>
            <a:endParaRPr lang="en-US" dirty="0"/>
          </a:p>
        </p:txBody>
      </p:sp>
    </p:spTree>
    <p:extLst>
      <p:ext uri="{BB962C8B-B14F-4D97-AF65-F5344CB8AC3E}">
        <p14:creationId xmlns:p14="http://schemas.microsoft.com/office/powerpoint/2010/main" val="11993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t="11248" b="3828"/>
          <a:stretch/>
        </p:blipFill>
        <p:spPr>
          <a:xfrm>
            <a:off x="0" y="-103030"/>
            <a:ext cx="12192000" cy="6961030"/>
          </a:xfrm>
          <a:prstGeom prst="rect">
            <a:avLst/>
          </a:prstGeom>
        </p:spPr>
      </p:pic>
      <p:sp>
        <p:nvSpPr>
          <p:cNvPr id="4" name="Rectangle 3"/>
          <p:cNvSpPr/>
          <p:nvPr/>
        </p:nvSpPr>
        <p:spPr>
          <a:xfrm>
            <a:off x="7887681" y="2596851"/>
            <a:ext cx="3310296" cy="2026664"/>
          </a:xfrm>
          <a:prstGeom prst="rect">
            <a:avLst/>
          </a:prstGeom>
          <a:solidFill>
            <a:srgbClr val="139274">
              <a:alpha val="8509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Arial"/>
                <a:ea typeface="+mn-ea"/>
                <a:cs typeface="+mn-cs"/>
              </a:rPr>
              <a:t>Autocompletar</a:t>
            </a:r>
            <a:r>
              <a:rPr kumimoji="0" lang="en-US" sz="2400" b="1" i="0" u="none" strike="noStrike" kern="0" cap="none" spc="0" normalizeH="0" baseline="0" noProof="0" dirty="0">
                <a:ln>
                  <a:noFill/>
                </a:ln>
                <a:solidFill>
                  <a:prstClr val="white"/>
                </a:solidFill>
                <a:effectLst/>
                <a:uLnTx/>
                <a:uFillTx/>
                <a:latin typeface="Arial"/>
                <a:ea typeface="+mn-ea"/>
                <a:cs typeface="+mn-cs"/>
              </a:rPr>
              <a:t> para: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0" cap="none" spc="0" normalizeH="0" baseline="0" noProof="0" dirty="0" err="1">
                <a:ln>
                  <a:noFill/>
                </a:ln>
                <a:solidFill>
                  <a:prstClr val="white"/>
                </a:solidFill>
                <a:effectLst/>
                <a:uLnTx/>
                <a:uFillTx/>
                <a:latin typeface="Arial"/>
                <a:ea typeface="+mn-ea"/>
                <a:cs typeface="+mn-cs"/>
              </a:rPr>
              <a:t>Términos</a:t>
            </a:r>
            <a:r>
              <a:rPr kumimoji="0" lang="en-US" sz="2000" b="0" i="0" u="none" strike="noStrike" kern="0" cap="none" spc="0" normalizeH="0" baseline="0" noProof="0" dirty="0">
                <a:ln>
                  <a:noFill/>
                </a:ln>
                <a:solidFill>
                  <a:prstClr val="white"/>
                </a:solidFill>
                <a:effectLst/>
                <a:uLnTx/>
                <a:uFillTx/>
                <a:latin typeface="Arial"/>
                <a:ea typeface="+mn-ea"/>
                <a:cs typeface="+mn-cs"/>
              </a:rPr>
              <a:t> de </a:t>
            </a:r>
            <a:r>
              <a:rPr kumimoji="0" lang="en-US" sz="2000" b="0" i="0" u="none" strike="noStrike" kern="0" cap="none" spc="0" normalizeH="0" baseline="0" noProof="0" dirty="0" err="1">
                <a:ln>
                  <a:noFill/>
                </a:ln>
                <a:solidFill>
                  <a:prstClr val="white"/>
                </a:solidFill>
                <a:effectLst/>
                <a:uLnTx/>
                <a:uFillTx/>
                <a:latin typeface="Arial"/>
                <a:ea typeface="+mn-ea"/>
                <a:cs typeface="+mn-cs"/>
              </a:rPr>
              <a:t>Búsqueda</a:t>
            </a:r>
            <a:endParaRPr kumimoji="0" lang="en-US" sz="2000" b="0" i="0" u="none" strike="noStrike" kern="0" cap="none" spc="0" normalizeH="0" baseline="0" noProof="0" dirty="0">
              <a:ln>
                <a:noFill/>
              </a:ln>
              <a:solidFill>
                <a:prstClr val="white"/>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0" cap="none" spc="0" normalizeH="0" baseline="0" noProof="0" dirty="0" err="1">
                <a:ln>
                  <a:noFill/>
                </a:ln>
                <a:solidFill>
                  <a:prstClr val="white"/>
                </a:solidFill>
                <a:effectLst/>
                <a:uLnTx/>
                <a:uFillTx/>
                <a:latin typeface="Arial"/>
                <a:ea typeface="+mn-ea"/>
                <a:cs typeface="+mn-cs"/>
              </a:rPr>
              <a:t>Publicaciones</a:t>
            </a:r>
            <a:endParaRPr kumimoji="0" lang="en-US" sz="2000" b="0" i="0" u="none" strike="noStrike" kern="0" cap="none" spc="0" normalizeH="0" baseline="0" noProof="0" dirty="0">
              <a:ln>
                <a:noFill/>
              </a:ln>
              <a:solidFill>
                <a:prstClr val="white"/>
              </a:solidFill>
              <a:effectLst/>
              <a:uLnTx/>
              <a:uFillTx/>
              <a:latin typeface="Arial"/>
              <a:ea typeface="+mn-ea"/>
              <a:cs typeface="+mn-cs"/>
            </a:endParaRPr>
          </a:p>
        </p:txBody>
      </p:sp>
      <p:sp>
        <p:nvSpPr>
          <p:cNvPr id="5" name="Arrow: Right 4"/>
          <p:cNvSpPr/>
          <p:nvPr/>
        </p:nvSpPr>
        <p:spPr>
          <a:xfrm rot="12401229">
            <a:off x="6987621" y="2946921"/>
            <a:ext cx="811369" cy="309093"/>
          </a:xfrm>
          <a:prstGeom prst="rightArrow">
            <a:avLst/>
          </a:prstGeom>
          <a:solidFill>
            <a:srgbClr val="006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Arrow: Right 5"/>
          <p:cNvSpPr/>
          <p:nvPr/>
        </p:nvSpPr>
        <p:spPr>
          <a:xfrm rot="8825974">
            <a:off x="6973793" y="3641598"/>
            <a:ext cx="901521" cy="311724"/>
          </a:xfrm>
          <a:prstGeom prst="rightArrow">
            <a:avLst/>
          </a:prstGeom>
          <a:solidFill>
            <a:srgbClr val="006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6223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Starters Y </a:t>
            </a:r>
            <a:r>
              <a:rPr lang="en-US" dirty="0" err="1"/>
              <a:t>Lupa</a:t>
            </a:r>
            <a:r>
              <a:rPr lang="en-US" dirty="0"/>
              <a:t> </a:t>
            </a:r>
            <a:r>
              <a:rPr lang="en-US" dirty="0" err="1"/>
              <a:t>Aumentativa</a:t>
            </a:r>
            <a:endParaRPr lang="en-US" dirty="0"/>
          </a:p>
        </p:txBody>
      </p:sp>
    </p:spTree>
    <p:extLst>
      <p:ext uri="{BB962C8B-B14F-4D97-AF65-F5344CB8AC3E}">
        <p14:creationId xmlns:p14="http://schemas.microsoft.com/office/powerpoint/2010/main" val="202849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11834" b="3638"/>
          <a:stretch/>
        </p:blipFill>
        <p:spPr>
          <a:xfrm>
            <a:off x="0" y="0"/>
            <a:ext cx="12192000" cy="6857999"/>
          </a:xfrm>
          <a:prstGeom prst="rect">
            <a:avLst/>
          </a:prstGeom>
        </p:spPr>
      </p:pic>
      <p:sp>
        <p:nvSpPr>
          <p:cNvPr id="5" name="Rectangle 4"/>
          <p:cNvSpPr/>
          <p:nvPr/>
        </p:nvSpPr>
        <p:spPr>
          <a:xfrm>
            <a:off x="8692816" y="268450"/>
            <a:ext cx="3258779" cy="1547471"/>
          </a:xfrm>
          <a:prstGeom prst="rect">
            <a:avLst/>
          </a:prstGeom>
          <a:solidFill>
            <a:srgbClr val="139274">
              <a:alpha val="8509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0" cap="none" spc="0" normalizeH="0" baseline="0" noProof="0" dirty="0">
                <a:ln>
                  <a:noFill/>
                </a:ln>
                <a:solidFill>
                  <a:prstClr val="white"/>
                </a:solidFill>
                <a:effectLst/>
                <a:uLnTx/>
                <a:uFillTx/>
                <a:latin typeface="Arial"/>
                <a:ea typeface="+mn-ea"/>
                <a:cs typeface="+mn-cs"/>
              </a:rPr>
              <a:t>Research Starters</a:t>
            </a:r>
          </a:p>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0" cap="none" spc="0" normalizeH="0" baseline="0" noProof="0" dirty="0" err="1">
                <a:ln>
                  <a:noFill/>
                </a:ln>
                <a:solidFill>
                  <a:prstClr val="white"/>
                </a:solidFill>
                <a:effectLst/>
                <a:uLnTx/>
                <a:uFillTx/>
                <a:latin typeface="Arial"/>
                <a:ea typeface="+mn-ea"/>
                <a:cs typeface="+mn-cs"/>
              </a:rPr>
              <a:t>Lupa</a:t>
            </a:r>
            <a:endParaRPr kumimoji="0" lang="en-US" sz="2400" b="1" i="0" u="none" strike="noStrike" kern="0" cap="none" spc="0" normalizeH="0" baseline="0" noProof="0" dirty="0">
              <a:ln>
                <a:noFill/>
              </a:ln>
              <a:solidFill>
                <a:prstClr val="white"/>
              </a:solidFill>
              <a:effectLst/>
              <a:uLnTx/>
              <a:uFillTx/>
              <a:latin typeface="Arial"/>
              <a:ea typeface="+mn-ea"/>
              <a:cs typeface="+mn-cs"/>
            </a:endParaRPr>
          </a:p>
        </p:txBody>
      </p:sp>
      <p:sp>
        <p:nvSpPr>
          <p:cNvPr id="6" name="Arrow: Right 5"/>
          <p:cNvSpPr/>
          <p:nvPr/>
        </p:nvSpPr>
        <p:spPr>
          <a:xfrm rot="10800000">
            <a:off x="4513124" y="525171"/>
            <a:ext cx="811369" cy="309093"/>
          </a:xfrm>
          <a:prstGeom prst="rightArrow">
            <a:avLst/>
          </a:prstGeom>
          <a:solidFill>
            <a:srgbClr val="006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Arrow: Right 6"/>
          <p:cNvSpPr/>
          <p:nvPr/>
        </p:nvSpPr>
        <p:spPr>
          <a:xfrm rot="5400000">
            <a:off x="6764781" y="1513982"/>
            <a:ext cx="811369" cy="309093"/>
          </a:xfrm>
          <a:prstGeom prst="rightArrow">
            <a:avLst/>
          </a:prstGeom>
          <a:solidFill>
            <a:srgbClr val="006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5839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ABAC-775D-46EC-A263-E078023BD3C9}"/>
              </a:ext>
            </a:extLst>
          </p:cNvPr>
          <p:cNvSpPr>
            <a:spLocks noGrp="1"/>
          </p:cNvSpPr>
          <p:nvPr>
            <p:ph type="title"/>
          </p:nvPr>
        </p:nvSpPr>
        <p:spPr>
          <a:xfrm>
            <a:off x="825321" y="151364"/>
            <a:ext cx="10515600" cy="389549"/>
          </a:xfrm>
        </p:spPr>
        <p:txBody>
          <a:bodyPr/>
          <a:lstStyle/>
          <a:p>
            <a:r>
              <a:rPr lang="en-US" dirty="0"/>
              <a:t>EBSCO SaaS:  </a:t>
            </a:r>
            <a:r>
              <a:rPr lang="en-US" dirty="0" err="1"/>
              <a:t>Nuevas</a:t>
            </a:r>
            <a:r>
              <a:rPr lang="en-US" dirty="0"/>
              <a:t> </a:t>
            </a:r>
            <a:r>
              <a:rPr lang="en-US" dirty="0" err="1"/>
              <a:t>Fronteiras</a:t>
            </a:r>
            <a:r>
              <a:rPr lang="en-US" dirty="0"/>
              <a:t> </a:t>
            </a:r>
            <a:r>
              <a:rPr lang="en-US" dirty="0" err="1"/>
              <a:t>Integradas</a:t>
            </a:r>
            <a:r>
              <a:rPr lang="en-US" dirty="0"/>
              <a:t> </a:t>
            </a:r>
          </a:p>
        </p:txBody>
      </p:sp>
      <p:pic>
        <p:nvPicPr>
          <p:cNvPr id="4" name="Content Placeholder 3">
            <a:extLst>
              <a:ext uri="{FF2B5EF4-FFF2-40B4-BE49-F238E27FC236}">
                <a16:creationId xmlns:a16="http://schemas.microsoft.com/office/drawing/2014/main" id="{734A0F46-A02E-4A34-B18B-9C9D8D323361}"/>
              </a:ext>
            </a:extLst>
          </p:cNvPr>
          <p:cNvPicPr>
            <a:picLocks noGrp="1" noChangeAspect="1"/>
          </p:cNvPicPr>
          <p:nvPr>
            <p:ph idx="1"/>
          </p:nvPr>
        </p:nvPicPr>
        <p:blipFill>
          <a:blip r:embed="rId2"/>
          <a:stretch>
            <a:fillRect/>
          </a:stretch>
        </p:blipFill>
        <p:spPr>
          <a:xfrm>
            <a:off x="-12879" y="3933805"/>
            <a:ext cx="12191999" cy="1170509"/>
          </a:xfrm>
          <a:prstGeom prst="rect">
            <a:avLst/>
          </a:prstGeom>
        </p:spPr>
      </p:pic>
      <p:pic>
        <p:nvPicPr>
          <p:cNvPr id="5" name="Picture 4">
            <a:extLst>
              <a:ext uri="{FF2B5EF4-FFF2-40B4-BE49-F238E27FC236}">
                <a16:creationId xmlns:a16="http://schemas.microsoft.com/office/drawing/2014/main" id="{B286D331-6374-479E-B185-FBA5528C9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130" y="3957448"/>
            <a:ext cx="3794234" cy="878250"/>
          </a:xfrm>
          <a:prstGeom prst="rect">
            <a:avLst/>
          </a:prstGeom>
        </p:spPr>
      </p:pic>
      <p:pic>
        <p:nvPicPr>
          <p:cNvPr id="6" name="Picture 5">
            <a:extLst>
              <a:ext uri="{FF2B5EF4-FFF2-40B4-BE49-F238E27FC236}">
                <a16:creationId xmlns:a16="http://schemas.microsoft.com/office/drawing/2014/main" id="{6A3842A3-9FA5-48BE-B801-0A7D0FD83106}"/>
              </a:ext>
            </a:extLst>
          </p:cNvPr>
          <p:cNvPicPr>
            <a:picLocks noChangeAspect="1"/>
          </p:cNvPicPr>
          <p:nvPr/>
        </p:nvPicPr>
        <p:blipFill>
          <a:blip r:embed="rId4"/>
          <a:stretch>
            <a:fillRect/>
          </a:stretch>
        </p:blipFill>
        <p:spPr>
          <a:xfrm>
            <a:off x="-12879" y="2410586"/>
            <a:ext cx="12192000" cy="1201798"/>
          </a:xfrm>
          <a:prstGeom prst="rect">
            <a:avLst/>
          </a:prstGeom>
        </p:spPr>
      </p:pic>
      <p:pic>
        <p:nvPicPr>
          <p:cNvPr id="7" name="Picture 6">
            <a:extLst>
              <a:ext uri="{FF2B5EF4-FFF2-40B4-BE49-F238E27FC236}">
                <a16:creationId xmlns:a16="http://schemas.microsoft.com/office/drawing/2014/main" id="{8B379FAB-D1DE-4D12-82FA-ED2995A04BB8}"/>
              </a:ext>
            </a:extLst>
          </p:cNvPr>
          <p:cNvPicPr>
            <a:picLocks noChangeAspect="1"/>
          </p:cNvPicPr>
          <p:nvPr/>
        </p:nvPicPr>
        <p:blipFill>
          <a:blip r:embed="rId5"/>
          <a:stretch>
            <a:fillRect/>
          </a:stretch>
        </p:blipFill>
        <p:spPr>
          <a:xfrm>
            <a:off x="4781223" y="2464468"/>
            <a:ext cx="1633433" cy="1145158"/>
          </a:xfrm>
          <a:prstGeom prst="rect">
            <a:avLst/>
          </a:prstGeom>
        </p:spPr>
      </p:pic>
      <p:pic>
        <p:nvPicPr>
          <p:cNvPr id="8" name="Picture 7">
            <a:extLst>
              <a:ext uri="{FF2B5EF4-FFF2-40B4-BE49-F238E27FC236}">
                <a16:creationId xmlns:a16="http://schemas.microsoft.com/office/drawing/2014/main" id="{7C2F69DA-58EF-492A-9557-C4BF6A08E789}"/>
              </a:ext>
            </a:extLst>
          </p:cNvPr>
          <p:cNvPicPr>
            <a:picLocks noChangeAspect="1"/>
          </p:cNvPicPr>
          <p:nvPr/>
        </p:nvPicPr>
        <p:blipFill>
          <a:blip r:embed="rId6"/>
          <a:stretch>
            <a:fillRect/>
          </a:stretch>
        </p:blipFill>
        <p:spPr>
          <a:xfrm>
            <a:off x="-12879" y="1037323"/>
            <a:ext cx="12192000" cy="1082834"/>
          </a:xfrm>
          <a:prstGeom prst="rect">
            <a:avLst/>
          </a:prstGeom>
        </p:spPr>
      </p:pic>
      <p:pic>
        <p:nvPicPr>
          <p:cNvPr id="9" name="Picture 8">
            <a:extLst>
              <a:ext uri="{FF2B5EF4-FFF2-40B4-BE49-F238E27FC236}">
                <a16:creationId xmlns:a16="http://schemas.microsoft.com/office/drawing/2014/main" id="{DB2A5ADB-A4D4-4652-9A96-CBF307E6B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4468" y="1143257"/>
            <a:ext cx="7199586" cy="977255"/>
          </a:xfrm>
          <a:prstGeom prst="rect">
            <a:avLst/>
          </a:prstGeom>
        </p:spPr>
      </p:pic>
      <p:pic>
        <p:nvPicPr>
          <p:cNvPr id="3" name="Picture 2">
            <a:extLst>
              <a:ext uri="{FF2B5EF4-FFF2-40B4-BE49-F238E27FC236}">
                <a16:creationId xmlns:a16="http://schemas.microsoft.com/office/drawing/2014/main" id="{C97EE8C1-0B2C-4025-958A-EF6274F3B041}"/>
              </a:ext>
            </a:extLst>
          </p:cNvPr>
          <p:cNvPicPr>
            <a:picLocks noChangeAspect="1"/>
          </p:cNvPicPr>
          <p:nvPr/>
        </p:nvPicPr>
        <p:blipFill>
          <a:blip r:embed="rId8"/>
          <a:stretch>
            <a:fillRect/>
          </a:stretch>
        </p:blipFill>
        <p:spPr>
          <a:xfrm>
            <a:off x="0" y="5445332"/>
            <a:ext cx="12192000" cy="1048512"/>
          </a:xfrm>
          <a:prstGeom prst="rect">
            <a:avLst/>
          </a:prstGeom>
        </p:spPr>
      </p:pic>
      <p:pic>
        <p:nvPicPr>
          <p:cNvPr id="10" name="Picture 9">
            <a:extLst>
              <a:ext uri="{FF2B5EF4-FFF2-40B4-BE49-F238E27FC236}">
                <a16:creationId xmlns:a16="http://schemas.microsoft.com/office/drawing/2014/main" id="{C24C3F74-B5AD-4336-8BB4-48DD5E165D6B}"/>
              </a:ext>
            </a:extLst>
          </p:cNvPr>
          <p:cNvPicPr>
            <a:picLocks noChangeAspect="1"/>
          </p:cNvPicPr>
          <p:nvPr/>
        </p:nvPicPr>
        <p:blipFill>
          <a:blip r:embed="rId9"/>
          <a:stretch>
            <a:fillRect/>
          </a:stretch>
        </p:blipFill>
        <p:spPr>
          <a:xfrm>
            <a:off x="3658991" y="5513268"/>
            <a:ext cx="3560373" cy="713294"/>
          </a:xfrm>
          <a:prstGeom prst="rect">
            <a:avLst/>
          </a:prstGeom>
        </p:spPr>
      </p:pic>
    </p:spTree>
    <p:extLst>
      <p:ext uri="{BB962C8B-B14F-4D97-AF65-F5344CB8AC3E}">
        <p14:creationId xmlns:p14="http://schemas.microsoft.com/office/powerpoint/2010/main" val="8660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19377" y="1794637"/>
            <a:ext cx="7161213" cy="4351337"/>
          </a:xfrm>
          <a:prstGeom prst="rect">
            <a:avLst/>
          </a:prstGeom>
          <a:ln w="12700">
            <a:solidFill>
              <a:schemeClr val="bg1">
                <a:lumMod val="6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213" y="136860"/>
            <a:ext cx="7358262" cy="4081753"/>
          </a:xfrm>
          <a:prstGeom prst="rect">
            <a:avLst/>
          </a:prstGeom>
          <a:ln w="12700">
            <a:solidFill>
              <a:schemeClr val="bg1">
                <a:lumMod val="65000"/>
              </a:schemeClr>
            </a:solidFill>
          </a:ln>
          <a:effectLst>
            <a:outerShdw blurRad="50800" dist="38100" dir="2700000" algn="tl" rotWithShape="0">
              <a:prstClr val="black">
                <a:alpha val="40000"/>
              </a:prstClr>
            </a:outerShdw>
          </a:effectLst>
        </p:spPr>
      </p:pic>
      <p:sp>
        <p:nvSpPr>
          <p:cNvPr id="6" name="Rectangle 5"/>
          <p:cNvSpPr/>
          <p:nvPr/>
        </p:nvSpPr>
        <p:spPr>
          <a:xfrm>
            <a:off x="377190" y="671947"/>
            <a:ext cx="3737610" cy="1291590"/>
          </a:xfrm>
          <a:prstGeom prst="rect">
            <a:avLst/>
          </a:prstGeom>
          <a:solidFill>
            <a:srgbClr val="002F56">
              <a:alpha val="8509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rial"/>
                <a:ea typeface="+mn-ea"/>
                <a:cs typeface="+mn-cs"/>
              </a:rPr>
              <a:t>Factor de </a:t>
            </a:r>
            <a:r>
              <a:rPr kumimoji="0" lang="en-US" sz="3200" b="0" i="0" u="none" strike="noStrike" kern="0" cap="none" spc="0" normalizeH="0" baseline="0" noProof="0" dirty="0" err="1">
                <a:ln>
                  <a:noFill/>
                </a:ln>
                <a:solidFill>
                  <a:prstClr val="white"/>
                </a:solidFill>
                <a:effectLst/>
                <a:uLnTx/>
                <a:uFillTx/>
                <a:latin typeface="Arial"/>
                <a:ea typeface="+mn-ea"/>
                <a:cs typeface="+mn-cs"/>
              </a:rPr>
              <a:t>Impacto</a:t>
            </a:r>
            <a:endParaRPr kumimoji="0" lang="en-US" sz="32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3388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290" y="-127482"/>
            <a:ext cx="10515600" cy="1325563"/>
          </a:xfrm>
        </p:spPr>
        <p:txBody>
          <a:bodyPr/>
          <a:lstStyle/>
          <a:p>
            <a:r>
              <a:rPr lang="en-US" b="1" dirty="0" err="1"/>
              <a:t>Integración</a:t>
            </a:r>
            <a:r>
              <a:rPr lang="en-US" b="1" dirty="0"/>
              <a:t> con Google Drive</a:t>
            </a:r>
          </a:p>
        </p:txBody>
      </p:sp>
      <p:sp>
        <p:nvSpPr>
          <p:cNvPr id="4" name="Content Placeholder 3"/>
          <p:cNvSpPr>
            <a:spLocks noGrp="1"/>
          </p:cNvSpPr>
          <p:nvPr>
            <p:ph idx="1"/>
          </p:nvPr>
        </p:nvSpPr>
        <p:spPr/>
        <p:txBody>
          <a:bodyPr/>
          <a:lstStyle/>
          <a:p>
            <a:r>
              <a:rPr lang="en-US" dirty="0"/>
              <a:t>Salva con las </a:t>
            </a:r>
            <a:r>
              <a:rPr lang="en-US" dirty="0" err="1"/>
              <a:t>mismas</a:t>
            </a:r>
            <a:r>
              <a:rPr lang="en-US" dirty="0"/>
              <a:t> claves de Google logins</a:t>
            </a:r>
          </a:p>
          <a:p>
            <a:r>
              <a:rPr lang="en-US" dirty="0" err="1"/>
              <a:t>Exportar</a:t>
            </a:r>
            <a:r>
              <a:rPr lang="en-US" dirty="0"/>
              <a:t> el PDF a la </a:t>
            </a:r>
            <a:r>
              <a:rPr lang="en-US" dirty="0" err="1"/>
              <a:t>carpeta</a:t>
            </a:r>
            <a:r>
              <a:rPr lang="en-US" dirty="0"/>
              <a:t> en Google Drive</a:t>
            </a:r>
          </a:p>
          <a:p>
            <a:endParaRPr lang="en-US" dirty="0"/>
          </a:p>
        </p:txBody>
      </p:sp>
      <p:pic>
        <p:nvPicPr>
          <p:cNvPr id="12" name="Picture 11"/>
          <p:cNvPicPr>
            <a:picLocks noChangeAspect="1"/>
          </p:cNvPicPr>
          <p:nvPr/>
        </p:nvPicPr>
        <p:blipFill>
          <a:blip r:embed="rId2"/>
          <a:stretch>
            <a:fillRect/>
          </a:stretch>
        </p:blipFill>
        <p:spPr>
          <a:xfrm>
            <a:off x="874454" y="3142122"/>
            <a:ext cx="10479345" cy="2560564"/>
          </a:xfrm>
          <a:prstGeom prst="rect">
            <a:avLst/>
          </a:prstGeom>
          <a:ln w="12700">
            <a:solidFill>
              <a:schemeClr val="bg1">
                <a:lumMod val="65000"/>
              </a:schemeClr>
            </a:solidFill>
          </a:ln>
          <a:effectLst>
            <a:outerShdw blurRad="50800" dist="38100" dir="2700000" algn="tl" rotWithShape="0">
              <a:prstClr val="black">
                <a:alpha val="40000"/>
              </a:prstClr>
            </a:outerShdw>
          </a:effectLst>
        </p:spPr>
      </p:pic>
      <p:sp>
        <p:nvSpPr>
          <p:cNvPr id="13" name="Rectangle 12"/>
          <p:cNvSpPr/>
          <p:nvPr/>
        </p:nvSpPr>
        <p:spPr>
          <a:xfrm>
            <a:off x="9895698" y="3336759"/>
            <a:ext cx="1702744" cy="1251284"/>
          </a:xfrm>
          <a:prstGeom prst="rect">
            <a:avLst/>
          </a:prstGeom>
          <a:noFill/>
          <a:ln w="57150" cap="rnd">
            <a:solidFill>
              <a:srgbClr val="DF5B57"/>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776082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ABAC-775D-46EC-A263-E078023BD3C9}"/>
              </a:ext>
            </a:extLst>
          </p:cNvPr>
          <p:cNvSpPr>
            <a:spLocks noGrp="1"/>
          </p:cNvSpPr>
          <p:nvPr>
            <p:ph type="title"/>
          </p:nvPr>
        </p:nvSpPr>
        <p:spPr>
          <a:xfrm>
            <a:off x="825321" y="151364"/>
            <a:ext cx="10515600" cy="389549"/>
          </a:xfrm>
        </p:spPr>
        <p:txBody>
          <a:bodyPr/>
          <a:lstStyle/>
          <a:p>
            <a:r>
              <a:rPr lang="en-US" dirty="0"/>
              <a:t>EBSCO SaaS:  </a:t>
            </a:r>
            <a:r>
              <a:rPr lang="en-US" dirty="0" err="1"/>
              <a:t>Nuevas</a:t>
            </a:r>
            <a:r>
              <a:rPr lang="en-US" dirty="0"/>
              <a:t> </a:t>
            </a:r>
            <a:r>
              <a:rPr lang="en-US" dirty="0" err="1"/>
              <a:t>Fronteiras</a:t>
            </a:r>
            <a:r>
              <a:rPr lang="en-US" dirty="0"/>
              <a:t> </a:t>
            </a:r>
            <a:r>
              <a:rPr lang="en-US" dirty="0" err="1"/>
              <a:t>Integradas</a:t>
            </a:r>
            <a:r>
              <a:rPr lang="en-US" dirty="0"/>
              <a:t> </a:t>
            </a:r>
          </a:p>
        </p:txBody>
      </p:sp>
      <p:pic>
        <p:nvPicPr>
          <p:cNvPr id="6" name="Picture 5">
            <a:extLst>
              <a:ext uri="{FF2B5EF4-FFF2-40B4-BE49-F238E27FC236}">
                <a16:creationId xmlns:a16="http://schemas.microsoft.com/office/drawing/2014/main" id="{6A3842A3-9FA5-48BE-B801-0A7D0FD83106}"/>
              </a:ext>
            </a:extLst>
          </p:cNvPr>
          <p:cNvPicPr>
            <a:picLocks noChangeAspect="1"/>
          </p:cNvPicPr>
          <p:nvPr/>
        </p:nvPicPr>
        <p:blipFill>
          <a:blip r:embed="rId2"/>
          <a:stretch>
            <a:fillRect/>
          </a:stretch>
        </p:blipFill>
        <p:spPr>
          <a:xfrm>
            <a:off x="-12879" y="2410586"/>
            <a:ext cx="12192000" cy="1201798"/>
          </a:xfrm>
          <a:prstGeom prst="rect">
            <a:avLst/>
          </a:prstGeom>
        </p:spPr>
      </p:pic>
      <p:pic>
        <p:nvPicPr>
          <p:cNvPr id="7" name="Picture 6">
            <a:extLst>
              <a:ext uri="{FF2B5EF4-FFF2-40B4-BE49-F238E27FC236}">
                <a16:creationId xmlns:a16="http://schemas.microsoft.com/office/drawing/2014/main" id="{8B379FAB-D1DE-4D12-82FA-ED2995A04BB8}"/>
              </a:ext>
            </a:extLst>
          </p:cNvPr>
          <p:cNvPicPr>
            <a:picLocks noChangeAspect="1"/>
          </p:cNvPicPr>
          <p:nvPr/>
        </p:nvPicPr>
        <p:blipFill>
          <a:blip r:embed="rId3"/>
          <a:stretch>
            <a:fillRect/>
          </a:stretch>
        </p:blipFill>
        <p:spPr>
          <a:xfrm>
            <a:off x="4781223" y="2464468"/>
            <a:ext cx="1633433" cy="1145158"/>
          </a:xfrm>
          <a:prstGeom prst="rect">
            <a:avLst/>
          </a:prstGeom>
        </p:spPr>
      </p:pic>
      <p:pic>
        <p:nvPicPr>
          <p:cNvPr id="8" name="Picture 7">
            <a:extLst>
              <a:ext uri="{FF2B5EF4-FFF2-40B4-BE49-F238E27FC236}">
                <a16:creationId xmlns:a16="http://schemas.microsoft.com/office/drawing/2014/main" id="{7C2F69DA-58EF-492A-9557-C4BF6A08E789}"/>
              </a:ext>
            </a:extLst>
          </p:cNvPr>
          <p:cNvPicPr>
            <a:picLocks noChangeAspect="1"/>
          </p:cNvPicPr>
          <p:nvPr/>
        </p:nvPicPr>
        <p:blipFill>
          <a:blip r:embed="rId4"/>
          <a:stretch>
            <a:fillRect/>
          </a:stretch>
        </p:blipFill>
        <p:spPr>
          <a:xfrm>
            <a:off x="-12879" y="1037323"/>
            <a:ext cx="12192000" cy="1082834"/>
          </a:xfrm>
          <a:prstGeom prst="rect">
            <a:avLst/>
          </a:prstGeom>
        </p:spPr>
      </p:pic>
      <p:pic>
        <p:nvPicPr>
          <p:cNvPr id="9" name="Picture 8">
            <a:extLst>
              <a:ext uri="{FF2B5EF4-FFF2-40B4-BE49-F238E27FC236}">
                <a16:creationId xmlns:a16="http://schemas.microsoft.com/office/drawing/2014/main" id="{DB2A5ADB-A4D4-4652-9A96-CBF307E6B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468" y="1143257"/>
            <a:ext cx="7199586" cy="977255"/>
          </a:xfrm>
          <a:prstGeom prst="rect">
            <a:avLst/>
          </a:prstGeom>
        </p:spPr>
      </p:pic>
      <p:sp>
        <p:nvSpPr>
          <p:cNvPr id="12" name="Content Placeholder 11">
            <a:extLst>
              <a:ext uri="{FF2B5EF4-FFF2-40B4-BE49-F238E27FC236}">
                <a16:creationId xmlns:a16="http://schemas.microsoft.com/office/drawing/2014/main" id="{3003D83C-20FF-4884-88CF-A84320B6C40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5214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388002A-B01A-4197-98EE-E0E726A48F93}"/>
              </a:ext>
            </a:extLst>
          </p:cNvPr>
          <p:cNvSpPr/>
          <p:nvPr/>
        </p:nvSpPr>
        <p:spPr>
          <a:xfrm>
            <a:off x="2540" y="5486400"/>
            <a:ext cx="12189460" cy="1047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3" name="Picture 52">
            <a:extLst>
              <a:ext uri="{FF2B5EF4-FFF2-40B4-BE49-F238E27FC236}">
                <a16:creationId xmlns:a16="http://schemas.microsoft.com/office/drawing/2014/main" id="{DE4911A0-C6BA-414D-88E7-12FF0E625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186" y="5549340"/>
            <a:ext cx="1145628" cy="898930"/>
          </a:xfrm>
          <a:prstGeom prst="rect">
            <a:avLst/>
          </a:prstGeom>
        </p:spPr>
      </p:pic>
      <p:sp>
        <p:nvSpPr>
          <p:cNvPr id="6" name="Title 1"/>
          <p:cNvSpPr>
            <a:spLocks noGrp="1"/>
          </p:cNvSpPr>
          <p:nvPr>
            <p:ph type="title"/>
          </p:nvPr>
        </p:nvSpPr>
        <p:spPr/>
        <p:txBody>
          <a:bodyPr/>
          <a:lstStyle/>
          <a:p>
            <a:r>
              <a:rPr lang="en-US" dirty="0"/>
              <a:t>Curriculum Builder: </a:t>
            </a:r>
            <a:r>
              <a:rPr lang="es-ES" dirty="0"/>
              <a:t>Llevando EDS a LMS</a:t>
            </a:r>
          </a:p>
        </p:txBody>
      </p:sp>
      <p:sp>
        <p:nvSpPr>
          <p:cNvPr id="2" name="Content Placeholder 1"/>
          <p:cNvSpPr>
            <a:spLocks noGrp="1"/>
          </p:cNvSpPr>
          <p:nvPr>
            <p:ph idx="1"/>
          </p:nvPr>
        </p:nvSpPr>
        <p:spPr>
          <a:xfrm>
            <a:off x="838199" y="1212922"/>
            <a:ext cx="8656302" cy="4351338"/>
          </a:xfrm>
        </p:spPr>
        <p:txBody>
          <a:bodyPr/>
          <a:lstStyle/>
          <a:p>
            <a:r>
              <a:rPr lang="en-US" sz="2200" dirty="0"/>
              <a:t> </a:t>
            </a:r>
          </a:p>
        </p:txBody>
      </p:sp>
      <p:sp>
        <p:nvSpPr>
          <p:cNvPr id="13" name="TextBox 12"/>
          <p:cNvSpPr txBox="1"/>
          <p:nvPr/>
        </p:nvSpPr>
        <p:spPr>
          <a:xfrm>
            <a:off x="8383930" y="4195273"/>
            <a:ext cx="3445003" cy="1107996"/>
          </a:xfrm>
          <a:prstGeom prst="rect">
            <a:avLst/>
          </a:prstGeom>
          <a:noFill/>
        </p:spPr>
        <p:txBody>
          <a:bodyPr wrap="square" rtlCol="0">
            <a:spAutoFit/>
          </a:bodyPr>
          <a:lstStyle/>
          <a:p>
            <a:pPr lvl="0" algn="ctr">
              <a:lnSpc>
                <a:spcPct val="110000"/>
              </a:lnSpc>
              <a:defRPr/>
            </a:pPr>
            <a:r>
              <a:rPr lang="es-ES" sz="2000" kern="0" dirty="0">
                <a:solidFill>
                  <a:schemeClr val="tx2"/>
                </a:solidFill>
              </a:rPr>
              <a:t>Las selecciones se guardan y están disponibles para que los alumnos las encuentren</a:t>
            </a:r>
            <a:endParaRPr lang="en-US" sz="2000" kern="0" dirty="0">
              <a:solidFill>
                <a:schemeClr val="tx2"/>
              </a:solidFill>
            </a:endParaRPr>
          </a:p>
        </p:txBody>
      </p:sp>
      <p:sp>
        <p:nvSpPr>
          <p:cNvPr id="15" name="Oval 14"/>
          <p:cNvSpPr/>
          <p:nvPr/>
        </p:nvSpPr>
        <p:spPr>
          <a:xfrm>
            <a:off x="1307725" y="2374855"/>
            <a:ext cx="1643449" cy="16434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a:off x="458493" y="4195273"/>
            <a:ext cx="3341914" cy="1209562"/>
          </a:xfrm>
          <a:prstGeom prst="rect">
            <a:avLst/>
          </a:prstGeom>
          <a:noFill/>
        </p:spPr>
        <p:txBody>
          <a:bodyPr wrap="square" rtlCol="0">
            <a:spAutoFit/>
          </a:bodyPr>
          <a:lstStyle/>
          <a:p>
            <a:pPr lvl="0" algn="ctr">
              <a:lnSpc>
                <a:spcPct val="110000"/>
              </a:lnSpc>
              <a:defRPr/>
            </a:pPr>
            <a:r>
              <a:rPr lang="es-ES" sz="2200" kern="0" dirty="0">
                <a:solidFill>
                  <a:schemeClr val="tx2"/>
                </a:solidFill>
              </a:rPr>
              <a:t>La facultad busca el contenido de la biblioteca dentro del LMS</a:t>
            </a:r>
            <a:endParaRPr lang="en-US" sz="2200" kern="0" dirty="0">
              <a:solidFill>
                <a:schemeClr val="tx2"/>
              </a:solidFill>
            </a:endParaRPr>
          </a:p>
        </p:txBody>
      </p:sp>
      <p:sp>
        <p:nvSpPr>
          <p:cNvPr id="17" name="Oval 16"/>
          <p:cNvSpPr/>
          <p:nvPr/>
        </p:nvSpPr>
        <p:spPr>
          <a:xfrm>
            <a:off x="5285846" y="2362200"/>
            <a:ext cx="1643449" cy="16434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TextBox 17"/>
          <p:cNvSpPr txBox="1"/>
          <p:nvPr/>
        </p:nvSpPr>
        <p:spPr>
          <a:xfrm>
            <a:off x="4278576" y="4042613"/>
            <a:ext cx="3756449" cy="1209562"/>
          </a:xfrm>
          <a:prstGeom prst="rect">
            <a:avLst/>
          </a:prstGeom>
          <a:noFill/>
        </p:spPr>
        <p:txBody>
          <a:bodyPr wrap="square" rtlCol="0">
            <a:spAutoFit/>
          </a:bodyPr>
          <a:lstStyle/>
          <a:p>
            <a:pPr lvl="0" algn="ctr">
              <a:lnSpc>
                <a:spcPct val="110000"/>
              </a:lnSpc>
              <a:defRPr/>
            </a:pPr>
            <a:r>
              <a:rPr lang="es-ES" sz="2200" kern="0" dirty="0">
                <a:solidFill>
                  <a:schemeClr val="tx2"/>
                </a:solidFill>
              </a:rPr>
              <a:t>Los elementos seleccionados se agregan a la lista de lectura del curso</a:t>
            </a:r>
            <a:endParaRPr lang="en-US" sz="2200" kern="0" dirty="0">
              <a:solidFill>
                <a:schemeClr val="tx2"/>
              </a:solidFill>
            </a:endParaRPr>
          </a:p>
        </p:txBody>
      </p:sp>
      <p:sp>
        <p:nvSpPr>
          <p:cNvPr id="19" name="Oval 18"/>
          <p:cNvSpPr/>
          <p:nvPr/>
        </p:nvSpPr>
        <p:spPr>
          <a:xfrm>
            <a:off x="9233164" y="2362200"/>
            <a:ext cx="1643449" cy="16434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61" name="Group 60"/>
          <p:cNvGrpSpPr/>
          <p:nvPr/>
        </p:nvGrpSpPr>
        <p:grpSpPr>
          <a:xfrm>
            <a:off x="5758320" y="2898386"/>
            <a:ext cx="698500" cy="639763"/>
            <a:chOff x="5078413" y="2473326"/>
            <a:chExt cx="698500" cy="639763"/>
          </a:xfrm>
          <a:solidFill>
            <a:schemeClr val="bg1"/>
          </a:solidFill>
        </p:grpSpPr>
        <p:sp>
          <p:nvSpPr>
            <p:cNvPr id="62" name="Freeform 68"/>
            <p:cNvSpPr>
              <a:spLocks noEditPoints="1"/>
            </p:cNvSpPr>
            <p:nvPr/>
          </p:nvSpPr>
          <p:spPr bwMode="auto">
            <a:xfrm>
              <a:off x="5168900" y="2655889"/>
              <a:ext cx="517525" cy="212725"/>
            </a:xfrm>
            <a:custGeom>
              <a:avLst/>
              <a:gdLst>
                <a:gd name="T0" fmla="*/ 171 w 187"/>
                <a:gd name="T1" fmla="*/ 77 h 77"/>
                <a:gd name="T2" fmla="*/ 17 w 187"/>
                <a:gd name="T3" fmla="*/ 77 h 77"/>
                <a:gd name="T4" fmla="*/ 0 w 187"/>
                <a:gd name="T5" fmla="*/ 61 h 77"/>
                <a:gd name="T6" fmla="*/ 0 w 187"/>
                <a:gd name="T7" fmla="*/ 17 h 77"/>
                <a:gd name="T8" fmla="*/ 17 w 187"/>
                <a:gd name="T9" fmla="*/ 0 h 77"/>
                <a:gd name="T10" fmla="*/ 171 w 187"/>
                <a:gd name="T11" fmla="*/ 0 h 77"/>
                <a:gd name="T12" fmla="*/ 187 w 187"/>
                <a:gd name="T13" fmla="*/ 17 h 77"/>
                <a:gd name="T14" fmla="*/ 187 w 187"/>
                <a:gd name="T15" fmla="*/ 61 h 77"/>
                <a:gd name="T16" fmla="*/ 171 w 187"/>
                <a:gd name="T17" fmla="*/ 77 h 77"/>
                <a:gd name="T18" fmla="*/ 17 w 187"/>
                <a:gd name="T19" fmla="*/ 11 h 77"/>
                <a:gd name="T20" fmla="*/ 11 w 187"/>
                <a:gd name="T21" fmla="*/ 17 h 77"/>
                <a:gd name="T22" fmla="*/ 11 w 187"/>
                <a:gd name="T23" fmla="*/ 61 h 77"/>
                <a:gd name="T24" fmla="*/ 17 w 187"/>
                <a:gd name="T25" fmla="*/ 66 h 77"/>
                <a:gd name="T26" fmla="*/ 171 w 187"/>
                <a:gd name="T27" fmla="*/ 66 h 77"/>
                <a:gd name="T28" fmla="*/ 176 w 187"/>
                <a:gd name="T29" fmla="*/ 61 h 77"/>
                <a:gd name="T30" fmla="*/ 176 w 187"/>
                <a:gd name="T31" fmla="*/ 17 h 77"/>
                <a:gd name="T32" fmla="*/ 171 w 187"/>
                <a:gd name="T33" fmla="*/ 11 h 77"/>
                <a:gd name="T34" fmla="*/ 17 w 187"/>
                <a:gd name="T35"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77">
                  <a:moveTo>
                    <a:pt x="171" y="77"/>
                  </a:moveTo>
                  <a:cubicBezTo>
                    <a:pt x="17" y="77"/>
                    <a:pt x="17" y="77"/>
                    <a:pt x="17" y="77"/>
                  </a:cubicBezTo>
                  <a:cubicBezTo>
                    <a:pt x="8" y="77"/>
                    <a:pt x="0" y="70"/>
                    <a:pt x="0" y="61"/>
                  </a:cubicBezTo>
                  <a:cubicBezTo>
                    <a:pt x="0" y="17"/>
                    <a:pt x="0" y="17"/>
                    <a:pt x="0" y="17"/>
                  </a:cubicBezTo>
                  <a:cubicBezTo>
                    <a:pt x="0" y="8"/>
                    <a:pt x="8" y="0"/>
                    <a:pt x="17" y="0"/>
                  </a:cubicBezTo>
                  <a:cubicBezTo>
                    <a:pt x="171" y="0"/>
                    <a:pt x="171" y="0"/>
                    <a:pt x="171" y="0"/>
                  </a:cubicBezTo>
                  <a:cubicBezTo>
                    <a:pt x="180" y="0"/>
                    <a:pt x="187" y="8"/>
                    <a:pt x="187" y="17"/>
                  </a:cubicBezTo>
                  <a:cubicBezTo>
                    <a:pt x="187" y="61"/>
                    <a:pt x="187" y="61"/>
                    <a:pt x="187" y="61"/>
                  </a:cubicBezTo>
                  <a:cubicBezTo>
                    <a:pt x="187" y="70"/>
                    <a:pt x="180" y="77"/>
                    <a:pt x="171" y="77"/>
                  </a:cubicBezTo>
                  <a:close/>
                  <a:moveTo>
                    <a:pt x="17" y="11"/>
                  </a:moveTo>
                  <a:cubicBezTo>
                    <a:pt x="14" y="11"/>
                    <a:pt x="11" y="14"/>
                    <a:pt x="11" y="17"/>
                  </a:cubicBezTo>
                  <a:cubicBezTo>
                    <a:pt x="11" y="61"/>
                    <a:pt x="11" y="61"/>
                    <a:pt x="11" y="61"/>
                  </a:cubicBezTo>
                  <a:cubicBezTo>
                    <a:pt x="11" y="64"/>
                    <a:pt x="14" y="66"/>
                    <a:pt x="17" y="66"/>
                  </a:cubicBezTo>
                  <a:cubicBezTo>
                    <a:pt x="171" y="66"/>
                    <a:pt x="171" y="66"/>
                    <a:pt x="171" y="66"/>
                  </a:cubicBezTo>
                  <a:cubicBezTo>
                    <a:pt x="174" y="66"/>
                    <a:pt x="176" y="64"/>
                    <a:pt x="176" y="61"/>
                  </a:cubicBezTo>
                  <a:cubicBezTo>
                    <a:pt x="176" y="17"/>
                    <a:pt x="176" y="17"/>
                    <a:pt x="176" y="17"/>
                  </a:cubicBezTo>
                  <a:cubicBezTo>
                    <a:pt x="176" y="14"/>
                    <a:pt x="174" y="11"/>
                    <a:pt x="171" y="11"/>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p:cNvSpPr>
              <a:spLocks noEditPoints="1"/>
            </p:cNvSpPr>
            <p:nvPr/>
          </p:nvSpPr>
          <p:spPr bwMode="auto">
            <a:xfrm>
              <a:off x="5168900" y="2473326"/>
              <a:ext cx="517525" cy="212725"/>
            </a:xfrm>
            <a:custGeom>
              <a:avLst/>
              <a:gdLst>
                <a:gd name="T0" fmla="*/ 171 w 187"/>
                <a:gd name="T1" fmla="*/ 77 h 77"/>
                <a:gd name="T2" fmla="*/ 17 w 187"/>
                <a:gd name="T3" fmla="*/ 77 h 77"/>
                <a:gd name="T4" fmla="*/ 0 w 187"/>
                <a:gd name="T5" fmla="*/ 61 h 77"/>
                <a:gd name="T6" fmla="*/ 0 w 187"/>
                <a:gd name="T7" fmla="*/ 17 h 77"/>
                <a:gd name="T8" fmla="*/ 17 w 187"/>
                <a:gd name="T9" fmla="*/ 0 h 77"/>
                <a:gd name="T10" fmla="*/ 171 w 187"/>
                <a:gd name="T11" fmla="*/ 0 h 77"/>
                <a:gd name="T12" fmla="*/ 187 w 187"/>
                <a:gd name="T13" fmla="*/ 17 h 77"/>
                <a:gd name="T14" fmla="*/ 187 w 187"/>
                <a:gd name="T15" fmla="*/ 61 h 77"/>
                <a:gd name="T16" fmla="*/ 171 w 187"/>
                <a:gd name="T17" fmla="*/ 77 h 77"/>
                <a:gd name="T18" fmla="*/ 17 w 187"/>
                <a:gd name="T19" fmla="*/ 11 h 77"/>
                <a:gd name="T20" fmla="*/ 11 w 187"/>
                <a:gd name="T21" fmla="*/ 17 h 77"/>
                <a:gd name="T22" fmla="*/ 11 w 187"/>
                <a:gd name="T23" fmla="*/ 61 h 77"/>
                <a:gd name="T24" fmla="*/ 17 w 187"/>
                <a:gd name="T25" fmla="*/ 66 h 77"/>
                <a:gd name="T26" fmla="*/ 171 w 187"/>
                <a:gd name="T27" fmla="*/ 66 h 77"/>
                <a:gd name="T28" fmla="*/ 176 w 187"/>
                <a:gd name="T29" fmla="*/ 61 h 77"/>
                <a:gd name="T30" fmla="*/ 176 w 187"/>
                <a:gd name="T31" fmla="*/ 17 h 77"/>
                <a:gd name="T32" fmla="*/ 171 w 187"/>
                <a:gd name="T33" fmla="*/ 11 h 77"/>
                <a:gd name="T34" fmla="*/ 17 w 187"/>
                <a:gd name="T35"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77">
                  <a:moveTo>
                    <a:pt x="171" y="77"/>
                  </a:moveTo>
                  <a:cubicBezTo>
                    <a:pt x="17" y="77"/>
                    <a:pt x="17" y="77"/>
                    <a:pt x="17" y="77"/>
                  </a:cubicBezTo>
                  <a:cubicBezTo>
                    <a:pt x="8" y="77"/>
                    <a:pt x="0" y="70"/>
                    <a:pt x="0" y="61"/>
                  </a:cubicBezTo>
                  <a:cubicBezTo>
                    <a:pt x="0" y="17"/>
                    <a:pt x="0" y="17"/>
                    <a:pt x="0" y="17"/>
                  </a:cubicBezTo>
                  <a:cubicBezTo>
                    <a:pt x="0" y="8"/>
                    <a:pt x="8" y="0"/>
                    <a:pt x="17" y="0"/>
                  </a:cubicBezTo>
                  <a:cubicBezTo>
                    <a:pt x="171" y="0"/>
                    <a:pt x="171" y="0"/>
                    <a:pt x="171" y="0"/>
                  </a:cubicBezTo>
                  <a:cubicBezTo>
                    <a:pt x="180" y="0"/>
                    <a:pt x="187" y="8"/>
                    <a:pt x="187" y="17"/>
                  </a:cubicBezTo>
                  <a:cubicBezTo>
                    <a:pt x="187" y="61"/>
                    <a:pt x="187" y="61"/>
                    <a:pt x="187" y="61"/>
                  </a:cubicBezTo>
                  <a:cubicBezTo>
                    <a:pt x="187" y="70"/>
                    <a:pt x="180" y="77"/>
                    <a:pt x="171" y="77"/>
                  </a:cubicBezTo>
                  <a:close/>
                  <a:moveTo>
                    <a:pt x="17" y="11"/>
                  </a:moveTo>
                  <a:cubicBezTo>
                    <a:pt x="14" y="11"/>
                    <a:pt x="11" y="14"/>
                    <a:pt x="11" y="17"/>
                  </a:cubicBezTo>
                  <a:cubicBezTo>
                    <a:pt x="11" y="61"/>
                    <a:pt x="11" y="61"/>
                    <a:pt x="11" y="61"/>
                  </a:cubicBezTo>
                  <a:cubicBezTo>
                    <a:pt x="11" y="64"/>
                    <a:pt x="14" y="66"/>
                    <a:pt x="17" y="66"/>
                  </a:cubicBezTo>
                  <a:cubicBezTo>
                    <a:pt x="171" y="66"/>
                    <a:pt x="171" y="66"/>
                    <a:pt x="171" y="66"/>
                  </a:cubicBezTo>
                  <a:cubicBezTo>
                    <a:pt x="174" y="66"/>
                    <a:pt x="176" y="64"/>
                    <a:pt x="176" y="61"/>
                  </a:cubicBezTo>
                  <a:cubicBezTo>
                    <a:pt x="176" y="17"/>
                    <a:pt x="176" y="17"/>
                    <a:pt x="176" y="17"/>
                  </a:cubicBezTo>
                  <a:cubicBezTo>
                    <a:pt x="176" y="14"/>
                    <a:pt x="174" y="11"/>
                    <a:pt x="171" y="11"/>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p:cNvSpPr>
              <a:spLocks/>
            </p:cNvSpPr>
            <p:nvPr/>
          </p:nvSpPr>
          <p:spPr bwMode="auto">
            <a:xfrm>
              <a:off x="5229225" y="2533651"/>
              <a:ext cx="31750" cy="92075"/>
            </a:xfrm>
            <a:custGeom>
              <a:avLst/>
              <a:gdLst>
                <a:gd name="T0" fmla="*/ 6 w 11"/>
                <a:gd name="T1" fmla="*/ 33 h 33"/>
                <a:gd name="T2" fmla="*/ 0 w 11"/>
                <a:gd name="T3" fmla="*/ 28 h 33"/>
                <a:gd name="T4" fmla="*/ 0 w 11"/>
                <a:gd name="T5" fmla="*/ 6 h 33"/>
                <a:gd name="T6" fmla="*/ 6 w 11"/>
                <a:gd name="T7" fmla="*/ 0 h 33"/>
                <a:gd name="T8" fmla="*/ 11 w 11"/>
                <a:gd name="T9" fmla="*/ 6 h 33"/>
                <a:gd name="T10" fmla="*/ 11 w 11"/>
                <a:gd name="T11" fmla="*/ 28 h 33"/>
                <a:gd name="T12" fmla="*/ 6 w 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6" y="33"/>
                  </a:moveTo>
                  <a:cubicBezTo>
                    <a:pt x="3" y="33"/>
                    <a:pt x="0" y="31"/>
                    <a:pt x="0" y="28"/>
                  </a:cubicBezTo>
                  <a:cubicBezTo>
                    <a:pt x="0" y="6"/>
                    <a:pt x="0" y="6"/>
                    <a:pt x="0" y="6"/>
                  </a:cubicBezTo>
                  <a:cubicBezTo>
                    <a:pt x="0" y="3"/>
                    <a:pt x="3" y="0"/>
                    <a:pt x="6" y="0"/>
                  </a:cubicBezTo>
                  <a:cubicBezTo>
                    <a:pt x="9" y="0"/>
                    <a:pt x="11" y="3"/>
                    <a:pt x="11" y="6"/>
                  </a:cubicBezTo>
                  <a:cubicBezTo>
                    <a:pt x="11" y="28"/>
                    <a:pt x="11" y="28"/>
                    <a:pt x="11" y="28"/>
                  </a:cubicBezTo>
                  <a:cubicBezTo>
                    <a:pt x="11" y="31"/>
                    <a:pt x="9" y="33"/>
                    <a:pt x="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p:cNvSpPr>
              <a:spLocks/>
            </p:cNvSpPr>
            <p:nvPr/>
          </p:nvSpPr>
          <p:spPr bwMode="auto">
            <a:xfrm>
              <a:off x="5229225" y="2716214"/>
              <a:ext cx="31750" cy="92075"/>
            </a:xfrm>
            <a:custGeom>
              <a:avLst/>
              <a:gdLst>
                <a:gd name="T0" fmla="*/ 6 w 11"/>
                <a:gd name="T1" fmla="*/ 33 h 33"/>
                <a:gd name="T2" fmla="*/ 0 w 11"/>
                <a:gd name="T3" fmla="*/ 28 h 33"/>
                <a:gd name="T4" fmla="*/ 0 w 11"/>
                <a:gd name="T5" fmla="*/ 6 h 33"/>
                <a:gd name="T6" fmla="*/ 6 w 11"/>
                <a:gd name="T7" fmla="*/ 0 h 33"/>
                <a:gd name="T8" fmla="*/ 11 w 11"/>
                <a:gd name="T9" fmla="*/ 6 h 33"/>
                <a:gd name="T10" fmla="*/ 11 w 11"/>
                <a:gd name="T11" fmla="*/ 28 h 33"/>
                <a:gd name="T12" fmla="*/ 6 w 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6" y="33"/>
                  </a:moveTo>
                  <a:cubicBezTo>
                    <a:pt x="3" y="33"/>
                    <a:pt x="0" y="31"/>
                    <a:pt x="0" y="28"/>
                  </a:cubicBezTo>
                  <a:cubicBezTo>
                    <a:pt x="0" y="6"/>
                    <a:pt x="0" y="6"/>
                    <a:pt x="0" y="6"/>
                  </a:cubicBezTo>
                  <a:cubicBezTo>
                    <a:pt x="0" y="3"/>
                    <a:pt x="3" y="0"/>
                    <a:pt x="6" y="0"/>
                  </a:cubicBezTo>
                  <a:cubicBezTo>
                    <a:pt x="9" y="0"/>
                    <a:pt x="11" y="3"/>
                    <a:pt x="11" y="6"/>
                  </a:cubicBezTo>
                  <a:cubicBezTo>
                    <a:pt x="11" y="28"/>
                    <a:pt x="11" y="28"/>
                    <a:pt x="11" y="28"/>
                  </a:cubicBezTo>
                  <a:cubicBezTo>
                    <a:pt x="11" y="31"/>
                    <a:pt x="9" y="33"/>
                    <a:pt x="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p:cNvSpPr>
              <a:spLocks/>
            </p:cNvSpPr>
            <p:nvPr/>
          </p:nvSpPr>
          <p:spPr bwMode="auto">
            <a:xfrm>
              <a:off x="5594350" y="2563814"/>
              <a:ext cx="30163" cy="31750"/>
            </a:xfrm>
            <a:custGeom>
              <a:avLst/>
              <a:gdLst>
                <a:gd name="T0" fmla="*/ 6 w 11"/>
                <a:gd name="T1" fmla="*/ 11 h 11"/>
                <a:gd name="T2" fmla="*/ 2 w 11"/>
                <a:gd name="T3" fmla="*/ 10 h 11"/>
                <a:gd name="T4" fmla="*/ 1 w 11"/>
                <a:gd name="T5" fmla="*/ 8 h 11"/>
                <a:gd name="T6" fmla="*/ 0 w 11"/>
                <a:gd name="T7" fmla="*/ 6 h 11"/>
                <a:gd name="T8" fmla="*/ 1 w 11"/>
                <a:gd name="T9" fmla="*/ 4 h 11"/>
                <a:gd name="T10" fmla="*/ 2 w 11"/>
                <a:gd name="T11" fmla="*/ 2 h 11"/>
                <a:gd name="T12" fmla="*/ 8 w 11"/>
                <a:gd name="T13" fmla="*/ 1 h 11"/>
                <a:gd name="T14" fmla="*/ 10 w 11"/>
                <a:gd name="T15" fmla="*/ 2 h 11"/>
                <a:gd name="T16" fmla="*/ 11 w 11"/>
                <a:gd name="T17" fmla="*/ 4 h 11"/>
                <a:gd name="T18" fmla="*/ 11 w 11"/>
                <a:gd name="T19" fmla="*/ 6 h 11"/>
                <a:gd name="T20" fmla="*/ 11 w 11"/>
                <a:gd name="T21" fmla="*/ 8 h 11"/>
                <a:gd name="T22" fmla="*/ 10 w 11"/>
                <a:gd name="T23" fmla="*/ 10 h 11"/>
                <a:gd name="T24" fmla="*/ 8 w 11"/>
                <a:gd name="T25" fmla="*/ 11 h 11"/>
                <a:gd name="T26" fmla="*/ 6 w 11"/>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6" y="11"/>
                  </a:moveTo>
                  <a:cubicBezTo>
                    <a:pt x="4" y="11"/>
                    <a:pt x="3" y="11"/>
                    <a:pt x="2" y="10"/>
                  </a:cubicBezTo>
                  <a:cubicBezTo>
                    <a:pt x="1" y="9"/>
                    <a:pt x="1" y="9"/>
                    <a:pt x="1" y="8"/>
                  </a:cubicBezTo>
                  <a:cubicBezTo>
                    <a:pt x="0" y="7"/>
                    <a:pt x="0" y="7"/>
                    <a:pt x="0" y="6"/>
                  </a:cubicBezTo>
                  <a:cubicBezTo>
                    <a:pt x="0" y="5"/>
                    <a:pt x="0" y="4"/>
                    <a:pt x="1" y="4"/>
                  </a:cubicBezTo>
                  <a:cubicBezTo>
                    <a:pt x="1" y="3"/>
                    <a:pt x="1" y="2"/>
                    <a:pt x="2" y="2"/>
                  </a:cubicBezTo>
                  <a:cubicBezTo>
                    <a:pt x="4" y="0"/>
                    <a:pt x="6" y="0"/>
                    <a:pt x="8" y="1"/>
                  </a:cubicBezTo>
                  <a:cubicBezTo>
                    <a:pt x="9" y="1"/>
                    <a:pt x="9" y="1"/>
                    <a:pt x="10" y="2"/>
                  </a:cubicBezTo>
                  <a:cubicBezTo>
                    <a:pt x="10" y="2"/>
                    <a:pt x="11" y="3"/>
                    <a:pt x="11" y="4"/>
                  </a:cubicBezTo>
                  <a:cubicBezTo>
                    <a:pt x="11" y="4"/>
                    <a:pt x="11" y="5"/>
                    <a:pt x="11" y="6"/>
                  </a:cubicBezTo>
                  <a:cubicBezTo>
                    <a:pt x="11" y="7"/>
                    <a:pt x="11" y="7"/>
                    <a:pt x="11" y="8"/>
                  </a:cubicBezTo>
                  <a:cubicBezTo>
                    <a:pt x="11" y="9"/>
                    <a:pt x="10" y="9"/>
                    <a:pt x="10" y="10"/>
                  </a:cubicBezTo>
                  <a:cubicBezTo>
                    <a:pt x="9" y="10"/>
                    <a:pt x="9" y="11"/>
                    <a:pt x="8" y="11"/>
                  </a:cubicBezTo>
                  <a:cubicBezTo>
                    <a:pt x="7" y="11"/>
                    <a:pt x="7"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p:cNvSpPr>
              <a:spLocks/>
            </p:cNvSpPr>
            <p:nvPr/>
          </p:nvSpPr>
          <p:spPr bwMode="auto">
            <a:xfrm>
              <a:off x="5534025" y="2563814"/>
              <a:ext cx="30163" cy="31750"/>
            </a:xfrm>
            <a:custGeom>
              <a:avLst/>
              <a:gdLst>
                <a:gd name="T0" fmla="*/ 6 w 11"/>
                <a:gd name="T1" fmla="*/ 11 h 11"/>
                <a:gd name="T2" fmla="*/ 4 w 11"/>
                <a:gd name="T3" fmla="*/ 11 h 11"/>
                <a:gd name="T4" fmla="*/ 2 w 11"/>
                <a:gd name="T5" fmla="*/ 10 h 11"/>
                <a:gd name="T6" fmla="*/ 0 w 11"/>
                <a:gd name="T7" fmla="*/ 6 h 11"/>
                <a:gd name="T8" fmla="*/ 2 w 11"/>
                <a:gd name="T9" fmla="*/ 2 h 11"/>
                <a:gd name="T10" fmla="*/ 10 w 11"/>
                <a:gd name="T11" fmla="*/ 2 h 11"/>
                <a:gd name="T12" fmla="*/ 11 w 11"/>
                <a:gd name="T13" fmla="*/ 4 h 11"/>
                <a:gd name="T14" fmla="*/ 11 w 11"/>
                <a:gd name="T15" fmla="*/ 6 h 11"/>
                <a:gd name="T16" fmla="*/ 10 w 11"/>
                <a:gd name="T17" fmla="*/ 10 h 11"/>
                <a:gd name="T18" fmla="*/ 6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5" y="11"/>
                    <a:pt x="4" y="11"/>
                    <a:pt x="4" y="11"/>
                  </a:cubicBezTo>
                  <a:cubicBezTo>
                    <a:pt x="3" y="11"/>
                    <a:pt x="2" y="10"/>
                    <a:pt x="2" y="10"/>
                  </a:cubicBezTo>
                  <a:cubicBezTo>
                    <a:pt x="1" y="9"/>
                    <a:pt x="0" y="7"/>
                    <a:pt x="0" y="6"/>
                  </a:cubicBezTo>
                  <a:cubicBezTo>
                    <a:pt x="0" y="4"/>
                    <a:pt x="1" y="3"/>
                    <a:pt x="2" y="2"/>
                  </a:cubicBezTo>
                  <a:cubicBezTo>
                    <a:pt x="4" y="0"/>
                    <a:pt x="8" y="0"/>
                    <a:pt x="10" y="2"/>
                  </a:cubicBezTo>
                  <a:cubicBezTo>
                    <a:pt x="10" y="2"/>
                    <a:pt x="11" y="3"/>
                    <a:pt x="11" y="4"/>
                  </a:cubicBezTo>
                  <a:cubicBezTo>
                    <a:pt x="11" y="4"/>
                    <a:pt x="11" y="5"/>
                    <a:pt x="11" y="6"/>
                  </a:cubicBezTo>
                  <a:cubicBezTo>
                    <a:pt x="11" y="7"/>
                    <a:pt x="11" y="9"/>
                    <a:pt x="10" y="10"/>
                  </a:cubicBezTo>
                  <a:cubicBezTo>
                    <a:pt x="9" y="11"/>
                    <a:pt x="7"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p:cNvSpPr>
              <a:spLocks/>
            </p:cNvSpPr>
            <p:nvPr/>
          </p:nvSpPr>
          <p:spPr bwMode="auto">
            <a:xfrm>
              <a:off x="5473700" y="2563814"/>
              <a:ext cx="30163" cy="31750"/>
            </a:xfrm>
            <a:custGeom>
              <a:avLst/>
              <a:gdLst>
                <a:gd name="T0" fmla="*/ 6 w 11"/>
                <a:gd name="T1" fmla="*/ 11 h 11"/>
                <a:gd name="T2" fmla="*/ 4 w 11"/>
                <a:gd name="T3" fmla="*/ 11 h 11"/>
                <a:gd name="T4" fmla="*/ 2 w 11"/>
                <a:gd name="T5" fmla="*/ 10 h 11"/>
                <a:gd name="T6" fmla="*/ 0 w 11"/>
                <a:gd name="T7" fmla="*/ 6 h 11"/>
                <a:gd name="T8" fmla="*/ 2 w 11"/>
                <a:gd name="T9" fmla="*/ 2 h 11"/>
                <a:gd name="T10" fmla="*/ 4 w 11"/>
                <a:gd name="T11" fmla="*/ 1 h 11"/>
                <a:gd name="T12" fmla="*/ 8 w 11"/>
                <a:gd name="T13" fmla="*/ 1 h 11"/>
                <a:gd name="T14" fmla="*/ 10 w 11"/>
                <a:gd name="T15" fmla="*/ 2 h 11"/>
                <a:gd name="T16" fmla="*/ 11 w 11"/>
                <a:gd name="T17" fmla="*/ 6 h 11"/>
                <a:gd name="T18" fmla="*/ 10 w 11"/>
                <a:gd name="T19" fmla="*/ 10 h 11"/>
                <a:gd name="T20" fmla="*/ 8 w 11"/>
                <a:gd name="T21" fmla="*/ 11 h 11"/>
                <a:gd name="T22" fmla="*/ 6 w 11"/>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1">
                  <a:moveTo>
                    <a:pt x="6" y="11"/>
                  </a:moveTo>
                  <a:cubicBezTo>
                    <a:pt x="5" y="11"/>
                    <a:pt x="4" y="11"/>
                    <a:pt x="4" y="11"/>
                  </a:cubicBezTo>
                  <a:cubicBezTo>
                    <a:pt x="3" y="11"/>
                    <a:pt x="2" y="10"/>
                    <a:pt x="2" y="10"/>
                  </a:cubicBezTo>
                  <a:cubicBezTo>
                    <a:pt x="1" y="9"/>
                    <a:pt x="0" y="7"/>
                    <a:pt x="0" y="6"/>
                  </a:cubicBezTo>
                  <a:cubicBezTo>
                    <a:pt x="0" y="4"/>
                    <a:pt x="1" y="3"/>
                    <a:pt x="2" y="2"/>
                  </a:cubicBezTo>
                  <a:cubicBezTo>
                    <a:pt x="2" y="1"/>
                    <a:pt x="3" y="1"/>
                    <a:pt x="4" y="1"/>
                  </a:cubicBezTo>
                  <a:cubicBezTo>
                    <a:pt x="5" y="0"/>
                    <a:pt x="7" y="0"/>
                    <a:pt x="8" y="1"/>
                  </a:cubicBezTo>
                  <a:cubicBezTo>
                    <a:pt x="9" y="1"/>
                    <a:pt x="9" y="1"/>
                    <a:pt x="10" y="2"/>
                  </a:cubicBezTo>
                  <a:cubicBezTo>
                    <a:pt x="11" y="3"/>
                    <a:pt x="11" y="4"/>
                    <a:pt x="11" y="6"/>
                  </a:cubicBezTo>
                  <a:cubicBezTo>
                    <a:pt x="11" y="7"/>
                    <a:pt x="11" y="9"/>
                    <a:pt x="10" y="10"/>
                  </a:cubicBezTo>
                  <a:cubicBezTo>
                    <a:pt x="9" y="10"/>
                    <a:pt x="9" y="11"/>
                    <a:pt x="8" y="11"/>
                  </a:cubicBezTo>
                  <a:cubicBezTo>
                    <a:pt x="7" y="11"/>
                    <a:pt x="7"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p:cNvSpPr>
              <a:spLocks/>
            </p:cNvSpPr>
            <p:nvPr/>
          </p:nvSpPr>
          <p:spPr bwMode="auto">
            <a:xfrm>
              <a:off x="5594350" y="2747964"/>
              <a:ext cx="30163" cy="30163"/>
            </a:xfrm>
            <a:custGeom>
              <a:avLst/>
              <a:gdLst>
                <a:gd name="T0" fmla="*/ 6 w 11"/>
                <a:gd name="T1" fmla="*/ 11 h 11"/>
                <a:gd name="T2" fmla="*/ 2 w 11"/>
                <a:gd name="T3" fmla="*/ 10 h 11"/>
                <a:gd name="T4" fmla="*/ 0 w 11"/>
                <a:gd name="T5" fmla="*/ 6 h 11"/>
                <a:gd name="T6" fmla="*/ 2 w 11"/>
                <a:gd name="T7" fmla="*/ 2 h 11"/>
                <a:gd name="T8" fmla="*/ 8 w 11"/>
                <a:gd name="T9" fmla="*/ 1 h 11"/>
                <a:gd name="T10" fmla="*/ 10 w 11"/>
                <a:gd name="T11" fmla="*/ 2 h 11"/>
                <a:gd name="T12" fmla="*/ 11 w 11"/>
                <a:gd name="T13" fmla="*/ 6 h 11"/>
                <a:gd name="T14" fmla="*/ 10 w 11"/>
                <a:gd name="T15" fmla="*/ 10 h 11"/>
                <a:gd name="T16" fmla="*/ 6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6" y="11"/>
                  </a:moveTo>
                  <a:cubicBezTo>
                    <a:pt x="4" y="11"/>
                    <a:pt x="3" y="11"/>
                    <a:pt x="2" y="10"/>
                  </a:cubicBezTo>
                  <a:cubicBezTo>
                    <a:pt x="1" y="9"/>
                    <a:pt x="0" y="7"/>
                    <a:pt x="0" y="6"/>
                  </a:cubicBezTo>
                  <a:cubicBezTo>
                    <a:pt x="0" y="4"/>
                    <a:pt x="1" y="3"/>
                    <a:pt x="2" y="2"/>
                  </a:cubicBezTo>
                  <a:cubicBezTo>
                    <a:pt x="4" y="0"/>
                    <a:pt x="6" y="0"/>
                    <a:pt x="8" y="1"/>
                  </a:cubicBezTo>
                  <a:cubicBezTo>
                    <a:pt x="9" y="1"/>
                    <a:pt x="9" y="1"/>
                    <a:pt x="10" y="2"/>
                  </a:cubicBezTo>
                  <a:cubicBezTo>
                    <a:pt x="11" y="3"/>
                    <a:pt x="11" y="4"/>
                    <a:pt x="11" y="6"/>
                  </a:cubicBezTo>
                  <a:cubicBezTo>
                    <a:pt x="11" y="7"/>
                    <a:pt x="11" y="9"/>
                    <a:pt x="10" y="10"/>
                  </a:cubicBezTo>
                  <a:cubicBezTo>
                    <a:pt x="9" y="11"/>
                    <a:pt x="7"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p:cNvSpPr>
              <a:spLocks/>
            </p:cNvSpPr>
            <p:nvPr/>
          </p:nvSpPr>
          <p:spPr bwMode="auto">
            <a:xfrm>
              <a:off x="5534025" y="2747964"/>
              <a:ext cx="30163" cy="30163"/>
            </a:xfrm>
            <a:custGeom>
              <a:avLst/>
              <a:gdLst>
                <a:gd name="T0" fmla="*/ 6 w 11"/>
                <a:gd name="T1" fmla="*/ 11 h 11"/>
                <a:gd name="T2" fmla="*/ 4 w 11"/>
                <a:gd name="T3" fmla="*/ 11 h 11"/>
                <a:gd name="T4" fmla="*/ 2 w 11"/>
                <a:gd name="T5" fmla="*/ 10 h 11"/>
                <a:gd name="T6" fmla="*/ 0 w 11"/>
                <a:gd name="T7" fmla="*/ 6 h 11"/>
                <a:gd name="T8" fmla="*/ 2 w 11"/>
                <a:gd name="T9" fmla="*/ 2 h 11"/>
                <a:gd name="T10" fmla="*/ 4 w 11"/>
                <a:gd name="T11" fmla="*/ 1 h 11"/>
                <a:gd name="T12" fmla="*/ 10 w 11"/>
                <a:gd name="T13" fmla="*/ 2 h 11"/>
                <a:gd name="T14" fmla="*/ 11 w 11"/>
                <a:gd name="T15" fmla="*/ 6 h 11"/>
                <a:gd name="T16" fmla="*/ 11 w 11"/>
                <a:gd name="T17" fmla="*/ 8 h 11"/>
                <a:gd name="T18" fmla="*/ 10 w 11"/>
                <a:gd name="T19" fmla="*/ 10 h 11"/>
                <a:gd name="T20" fmla="*/ 8 w 11"/>
                <a:gd name="T21" fmla="*/ 11 h 11"/>
                <a:gd name="T22" fmla="*/ 6 w 11"/>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1">
                  <a:moveTo>
                    <a:pt x="6" y="11"/>
                  </a:moveTo>
                  <a:cubicBezTo>
                    <a:pt x="5" y="11"/>
                    <a:pt x="4" y="11"/>
                    <a:pt x="4" y="11"/>
                  </a:cubicBezTo>
                  <a:cubicBezTo>
                    <a:pt x="3" y="11"/>
                    <a:pt x="2" y="10"/>
                    <a:pt x="2" y="10"/>
                  </a:cubicBezTo>
                  <a:cubicBezTo>
                    <a:pt x="1" y="9"/>
                    <a:pt x="0" y="7"/>
                    <a:pt x="0" y="6"/>
                  </a:cubicBezTo>
                  <a:cubicBezTo>
                    <a:pt x="0" y="4"/>
                    <a:pt x="1" y="3"/>
                    <a:pt x="2" y="2"/>
                  </a:cubicBezTo>
                  <a:cubicBezTo>
                    <a:pt x="2" y="1"/>
                    <a:pt x="3" y="1"/>
                    <a:pt x="4" y="1"/>
                  </a:cubicBezTo>
                  <a:cubicBezTo>
                    <a:pt x="6" y="0"/>
                    <a:pt x="8" y="0"/>
                    <a:pt x="10" y="2"/>
                  </a:cubicBezTo>
                  <a:cubicBezTo>
                    <a:pt x="11" y="3"/>
                    <a:pt x="11" y="4"/>
                    <a:pt x="11" y="6"/>
                  </a:cubicBezTo>
                  <a:cubicBezTo>
                    <a:pt x="11" y="6"/>
                    <a:pt x="11" y="7"/>
                    <a:pt x="11" y="8"/>
                  </a:cubicBezTo>
                  <a:cubicBezTo>
                    <a:pt x="11" y="9"/>
                    <a:pt x="10" y="9"/>
                    <a:pt x="10" y="10"/>
                  </a:cubicBezTo>
                  <a:cubicBezTo>
                    <a:pt x="9" y="10"/>
                    <a:pt x="9" y="11"/>
                    <a:pt x="8" y="11"/>
                  </a:cubicBezTo>
                  <a:cubicBezTo>
                    <a:pt x="7" y="11"/>
                    <a:pt x="7"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77"/>
            <p:cNvSpPr>
              <a:spLocks/>
            </p:cNvSpPr>
            <p:nvPr/>
          </p:nvSpPr>
          <p:spPr bwMode="auto">
            <a:xfrm>
              <a:off x="5473700" y="2747964"/>
              <a:ext cx="30163" cy="30163"/>
            </a:xfrm>
            <a:custGeom>
              <a:avLst/>
              <a:gdLst>
                <a:gd name="T0" fmla="*/ 6 w 11"/>
                <a:gd name="T1" fmla="*/ 11 h 11"/>
                <a:gd name="T2" fmla="*/ 4 w 11"/>
                <a:gd name="T3" fmla="*/ 11 h 11"/>
                <a:gd name="T4" fmla="*/ 2 w 11"/>
                <a:gd name="T5" fmla="*/ 10 h 11"/>
                <a:gd name="T6" fmla="*/ 0 w 11"/>
                <a:gd name="T7" fmla="*/ 6 h 11"/>
                <a:gd name="T8" fmla="*/ 1 w 11"/>
                <a:gd name="T9" fmla="*/ 4 h 11"/>
                <a:gd name="T10" fmla="*/ 2 w 11"/>
                <a:gd name="T11" fmla="*/ 2 h 11"/>
                <a:gd name="T12" fmla="*/ 4 w 11"/>
                <a:gd name="T13" fmla="*/ 1 h 11"/>
                <a:gd name="T14" fmla="*/ 8 w 11"/>
                <a:gd name="T15" fmla="*/ 1 h 11"/>
                <a:gd name="T16" fmla="*/ 10 w 11"/>
                <a:gd name="T17" fmla="*/ 2 h 11"/>
                <a:gd name="T18" fmla="*/ 11 w 11"/>
                <a:gd name="T19" fmla="*/ 4 h 11"/>
                <a:gd name="T20" fmla="*/ 11 w 11"/>
                <a:gd name="T21" fmla="*/ 6 h 11"/>
                <a:gd name="T22" fmla="*/ 10 w 11"/>
                <a:gd name="T23" fmla="*/ 10 h 11"/>
                <a:gd name="T24" fmla="*/ 8 w 11"/>
                <a:gd name="T25" fmla="*/ 11 h 11"/>
                <a:gd name="T26" fmla="*/ 6 w 11"/>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6" y="11"/>
                  </a:moveTo>
                  <a:cubicBezTo>
                    <a:pt x="5" y="11"/>
                    <a:pt x="4" y="11"/>
                    <a:pt x="4" y="11"/>
                  </a:cubicBezTo>
                  <a:cubicBezTo>
                    <a:pt x="3" y="11"/>
                    <a:pt x="2" y="10"/>
                    <a:pt x="2" y="10"/>
                  </a:cubicBezTo>
                  <a:cubicBezTo>
                    <a:pt x="1" y="9"/>
                    <a:pt x="0" y="7"/>
                    <a:pt x="0" y="6"/>
                  </a:cubicBezTo>
                  <a:cubicBezTo>
                    <a:pt x="0" y="5"/>
                    <a:pt x="0" y="4"/>
                    <a:pt x="1" y="4"/>
                  </a:cubicBezTo>
                  <a:cubicBezTo>
                    <a:pt x="1" y="3"/>
                    <a:pt x="1" y="2"/>
                    <a:pt x="2" y="2"/>
                  </a:cubicBezTo>
                  <a:cubicBezTo>
                    <a:pt x="2" y="1"/>
                    <a:pt x="3" y="1"/>
                    <a:pt x="4" y="1"/>
                  </a:cubicBezTo>
                  <a:cubicBezTo>
                    <a:pt x="5" y="0"/>
                    <a:pt x="7" y="0"/>
                    <a:pt x="8" y="1"/>
                  </a:cubicBezTo>
                  <a:cubicBezTo>
                    <a:pt x="9" y="1"/>
                    <a:pt x="9" y="1"/>
                    <a:pt x="10" y="2"/>
                  </a:cubicBezTo>
                  <a:cubicBezTo>
                    <a:pt x="10" y="2"/>
                    <a:pt x="11" y="3"/>
                    <a:pt x="11" y="4"/>
                  </a:cubicBezTo>
                  <a:cubicBezTo>
                    <a:pt x="11" y="4"/>
                    <a:pt x="11" y="5"/>
                    <a:pt x="11" y="6"/>
                  </a:cubicBezTo>
                  <a:cubicBezTo>
                    <a:pt x="11" y="7"/>
                    <a:pt x="11" y="9"/>
                    <a:pt x="10" y="10"/>
                  </a:cubicBezTo>
                  <a:cubicBezTo>
                    <a:pt x="9" y="10"/>
                    <a:pt x="9" y="11"/>
                    <a:pt x="8" y="11"/>
                  </a:cubicBezTo>
                  <a:cubicBezTo>
                    <a:pt x="7" y="11"/>
                    <a:pt x="7"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p:cNvSpPr>
              <a:spLocks noEditPoints="1"/>
            </p:cNvSpPr>
            <p:nvPr/>
          </p:nvSpPr>
          <p:spPr bwMode="auto">
            <a:xfrm>
              <a:off x="5351463" y="2960689"/>
              <a:ext cx="152400" cy="152400"/>
            </a:xfrm>
            <a:custGeom>
              <a:avLst/>
              <a:gdLst>
                <a:gd name="T0" fmla="*/ 28 w 55"/>
                <a:gd name="T1" fmla="*/ 55 h 55"/>
                <a:gd name="T2" fmla="*/ 0 w 55"/>
                <a:gd name="T3" fmla="*/ 28 h 55"/>
                <a:gd name="T4" fmla="*/ 28 w 55"/>
                <a:gd name="T5" fmla="*/ 0 h 55"/>
                <a:gd name="T6" fmla="*/ 55 w 55"/>
                <a:gd name="T7" fmla="*/ 28 h 55"/>
                <a:gd name="T8" fmla="*/ 28 w 55"/>
                <a:gd name="T9" fmla="*/ 55 h 55"/>
                <a:gd name="T10" fmla="*/ 28 w 55"/>
                <a:gd name="T11" fmla="*/ 11 h 55"/>
                <a:gd name="T12" fmla="*/ 11 w 55"/>
                <a:gd name="T13" fmla="*/ 28 h 55"/>
                <a:gd name="T14" fmla="*/ 28 w 55"/>
                <a:gd name="T15" fmla="*/ 44 h 55"/>
                <a:gd name="T16" fmla="*/ 44 w 55"/>
                <a:gd name="T17" fmla="*/ 28 h 55"/>
                <a:gd name="T18" fmla="*/ 28 w 55"/>
                <a:gd name="T19" fmla="*/ 1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55"/>
                  </a:moveTo>
                  <a:cubicBezTo>
                    <a:pt x="13" y="55"/>
                    <a:pt x="0" y="43"/>
                    <a:pt x="0" y="28"/>
                  </a:cubicBezTo>
                  <a:cubicBezTo>
                    <a:pt x="0" y="13"/>
                    <a:pt x="13" y="0"/>
                    <a:pt x="28" y="0"/>
                  </a:cubicBezTo>
                  <a:cubicBezTo>
                    <a:pt x="43" y="0"/>
                    <a:pt x="55" y="13"/>
                    <a:pt x="55" y="28"/>
                  </a:cubicBezTo>
                  <a:cubicBezTo>
                    <a:pt x="55" y="43"/>
                    <a:pt x="43" y="55"/>
                    <a:pt x="28" y="55"/>
                  </a:cubicBezTo>
                  <a:close/>
                  <a:moveTo>
                    <a:pt x="28" y="11"/>
                  </a:moveTo>
                  <a:cubicBezTo>
                    <a:pt x="19" y="11"/>
                    <a:pt x="11" y="19"/>
                    <a:pt x="11" y="28"/>
                  </a:cubicBezTo>
                  <a:cubicBezTo>
                    <a:pt x="11" y="37"/>
                    <a:pt x="19" y="44"/>
                    <a:pt x="28" y="44"/>
                  </a:cubicBezTo>
                  <a:cubicBezTo>
                    <a:pt x="37" y="44"/>
                    <a:pt x="44" y="37"/>
                    <a:pt x="44" y="28"/>
                  </a:cubicBezTo>
                  <a:cubicBezTo>
                    <a:pt x="44" y="19"/>
                    <a:pt x="37" y="11"/>
                    <a:pt x="2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79"/>
            <p:cNvSpPr>
              <a:spLocks/>
            </p:cNvSpPr>
            <p:nvPr/>
          </p:nvSpPr>
          <p:spPr bwMode="auto">
            <a:xfrm>
              <a:off x="5078413" y="3021014"/>
              <a:ext cx="303213" cy="30163"/>
            </a:xfrm>
            <a:custGeom>
              <a:avLst/>
              <a:gdLst>
                <a:gd name="T0" fmla="*/ 105 w 110"/>
                <a:gd name="T1" fmla="*/ 11 h 11"/>
                <a:gd name="T2" fmla="*/ 6 w 110"/>
                <a:gd name="T3" fmla="*/ 11 h 11"/>
                <a:gd name="T4" fmla="*/ 0 w 110"/>
                <a:gd name="T5" fmla="*/ 6 h 11"/>
                <a:gd name="T6" fmla="*/ 6 w 110"/>
                <a:gd name="T7" fmla="*/ 0 h 11"/>
                <a:gd name="T8" fmla="*/ 105 w 110"/>
                <a:gd name="T9" fmla="*/ 0 h 11"/>
                <a:gd name="T10" fmla="*/ 110 w 110"/>
                <a:gd name="T11" fmla="*/ 6 h 11"/>
                <a:gd name="T12" fmla="*/ 105 w 11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0" h="11">
                  <a:moveTo>
                    <a:pt x="105" y="11"/>
                  </a:moveTo>
                  <a:cubicBezTo>
                    <a:pt x="6" y="11"/>
                    <a:pt x="6" y="11"/>
                    <a:pt x="6" y="11"/>
                  </a:cubicBezTo>
                  <a:cubicBezTo>
                    <a:pt x="3" y="11"/>
                    <a:pt x="0" y="9"/>
                    <a:pt x="0" y="6"/>
                  </a:cubicBezTo>
                  <a:cubicBezTo>
                    <a:pt x="0" y="3"/>
                    <a:pt x="3" y="0"/>
                    <a:pt x="6" y="0"/>
                  </a:cubicBezTo>
                  <a:cubicBezTo>
                    <a:pt x="105" y="0"/>
                    <a:pt x="105" y="0"/>
                    <a:pt x="105" y="0"/>
                  </a:cubicBezTo>
                  <a:cubicBezTo>
                    <a:pt x="108" y="0"/>
                    <a:pt x="110" y="3"/>
                    <a:pt x="110" y="6"/>
                  </a:cubicBezTo>
                  <a:cubicBezTo>
                    <a:pt x="110" y="9"/>
                    <a:pt x="108" y="11"/>
                    <a:pt x="10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80"/>
            <p:cNvSpPr>
              <a:spLocks/>
            </p:cNvSpPr>
            <p:nvPr/>
          </p:nvSpPr>
          <p:spPr bwMode="auto">
            <a:xfrm>
              <a:off x="5473700" y="3021014"/>
              <a:ext cx="303213" cy="30163"/>
            </a:xfrm>
            <a:custGeom>
              <a:avLst/>
              <a:gdLst>
                <a:gd name="T0" fmla="*/ 105 w 110"/>
                <a:gd name="T1" fmla="*/ 11 h 11"/>
                <a:gd name="T2" fmla="*/ 6 w 110"/>
                <a:gd name="T3" fmla="*/ 11 h 11"/>
                <a:gd name="T4" fmla="*/ 0 w 110"/>
                <a:gd name="T5" fmla="*/ 6 h 11"/>
                <a:gd name="T6" fmla="*/ 6 w 110"/>
                <a:gd name="T7" fmla="*/ 0 h 11"/>
                <a:gd name="T8" fmla="*/ 105 w 110"/>
                <a:gd name="T9" fmla="*/ 0 h 11"/>
                <a:gd name="T10" fmla="*/ 110 w 110"/>
                <a:gd name="T11" fmla="*/ 6 h 11"/>
                <a:gd name="T12" fmla="*/ 105 w 11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0" h="11">
                  <a:moveTo>
                    <a:pt x="105" y="11"/>
                  </a:moveTo>
                  <a:cubicBezTo>
                    <a:pt x="6" y="11"/>
                    <a:pt x="6" y="11"/>
                    <a:pt x="6" y="11"/>
                  </a:cubicBezTo>
                  <a:cubicBezTo>
                    <a:pt x="3" y="11"/>
                    <a:pt x="0" y="9"/>
                    <a:pt x="0" y="6"/>
                  </a:cubicBezTo>
                  <a:cubicBezTo>
                    <a:pt x="0" y="3"/>
                    <a:pt x="3" y="0"/>
                    <a:pt x="6" y="0"/>
                  </a:cubicBezTo>
                  <a:cubicBezTo>
                    <a:pt x="105" y="0"/>
                    <a:pt x="105" y="0"/>
                    <a:pt x="105" y="0"/>
                  </a:cubicBezTo>
                  <a:cubicBezTo>
                    <a:pt x="108" y="0"/>
                    <a:pt x="110" y="3"/>
                    <a:pt x="110" y="6"/>
                  </a:cubicBezTo>
                  <a:cubicBezTo>
                    <a:pt x="110" y="9"/>
                    <a:pt x="108" y="11"/>
                    <a:pt x="10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p:cNvSpPr>
              <a:spLocks/>
            </p:cNvSpPr>
            <p:nvPr/>
          </p:nvSpPr>
          <p:spPr bwMode="auto">
            <a:xfrm>
              <a:off x="5411788" y="2838451"/>
              <a:ext cx="30163" cy="152400"/>
            </a:xfrm>
            <a:custGeom>
              <a:avLst/>
              <a:gdLst>
                <a:gd name="T0" fmla="*/ 6 w 11"/>
                <a:gd name="T1" fmla="*/ 55 h 55"/>
                <a:gd name="T2" fmla="*/ 0 w 11"/>
                <a:gd name="T3" fmla="*/ 50 h 55"/>
                <a:gd name="T4" fmla="*/ 0 w 11"/>
                <a:gd name="T5" fmla="*/ 6 h 55"/>
                <a:gd name="T6" fmla="*/ 6 w 11"/>
                <a:gd name="T7" fmla="*/ 0 h 55"/>
                <a:gd name="T8" fmla="*/ 11 w 11"/>
                <a:gd name="T9" fmla="*/ 6 h 55"/>
                <a:gd name="T10" fmla="*/ 11 w 11"/>
                <a:gd name="T11" fmla="*/ 50 h 55"/>
                <a:gd name="T12" fmla="*/ 6 w 11"/>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1" h="55">
                  <a:moveTo>
                    <a:pt x="6" y="55"/>
                  </a:moveTo>
                  <a:cubicBezTo>
                    <a:pt x="3" y="55"/>
                    <a:pt x="0" y="53"/>
                    <a:pt x="0" y="50"/>
                  </a:cubicBezTo>
                  <a:cubicBezTo>
                    <a:pt x="0" y="6"/>
                    <a:pt x="0" y="6"/>
                    <a:pt x="0" y="6"/>
                  </a:cubicBezTo>
                  <a:cubicBezTo>
                    <a:pt x="0" y="3"/>
                    <a:pt x="3" y="0"/>
                    <a:pt x="6" y="0"/>
                  </a:cubicBezTo>
                  <a:cubicBezTo>
                    <a:pt x="9" y="0"/>
                    <a:pt x="11" y="3"/>
                    <a:pt x="11" y="6"/>
                  </a:cubicBezTo>
                  <a:cubicBezTo>
                    <a:pt x="11" y="50"/>
                    <a:pt x="11" y="50"/>
                    <a:pt x="11" y="50"/>
                  </a:cubicBezTo>
                  <a:cubicBezTo>
                    <a:pt x="11" y="53"/>
                    <a:pt x="9" y="55"/>
                    <a:pt x="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p:cNvGrpSpPr/>
          <p:nvPr/>
        </p:nvGrpSpPr>
        <p:grpSpPr>
          <a:xfrm>
            <a:off x="9691800" y="2894519"/>
            <a:ext cx="727075" cy="547687"/>
            <a:chOff x="9064625" y="2536825"/>
            <a:chExt cx="727075" cy="547687"/>
          </a:xfrm>
          <a:solidFill>
            <a:schemeClr val="bg1"/>
          </a:solidFill>
        </p:grpSpPr>
        <p:sp>
          <p:nvSpPr>
            <p:cNvPr id="77" name="Freeform 62"/>
            <p:cNvSpPr>
              <a:spLocks noEditPoints="1"/>
            </p:cNvSpPr>
            <p:nvPr/>
          </p:nvSpPr>
          <p:spPr bwMode="auto">
            <a:xfrm>
              <a:off x="9064625" y="2536825"/>
              <a:ext cx="727075" cy="274637"/>
            </a:xfrm>
            <a:custGeom>
              <a:avLst/>
              <a:gdLst>
                <a:gd name="T0" fmla="*/ 259 w 264"/>
                <a:gd name="T1" fmla="*/ 99 h 99"/>
                <a:gd name="T2" fmla="*/ 6 w 264"/>
                <a:gd name="T3" fmla="*/ 99 h 99"/>
                <a:gd name="T4" fmla="*/ 0 w 264"/>
                <a:gd name="T5" fmla="*/ 93 h 99"/>
                <a:gd name="T6" fmla="*/ 0 w 264"/>
                <a:gd name="T7" fmla="*/ 5 h 99"/>
                <a:gd name="T8" fmla="*/ 6 w 264"/>
                <a:gd name="T9" fmla="*/ 0 h 99"/>
                <a:gd name="T10" fmla="*/ 259 w 264"/>
                <a:gd name="T11" fmla="*/ 0 h 99"/>
                <a:gd name="T12" fmla="*/ 264 w 264"/>
                <a:gd name="T13" fmla="*/ 5 h 99"/>
                <a:gd name="T14" fmla="*/ 264 w 264"/>
                <a:gd name="T15" fmla="*/ 93 h 99"/>
                <a:gd name="T16" fmla="*/ 259 w 264"/>
                <a:gd name="T17" fmla="*/ 99 h 99"/>
                <a:gd name="T18" fmla="*/ 11 w 264"/>
                <a:gd name="T19" fmla="*/ 88 h 99"/>
                <a:gd name="T20" fmla="*/ 253 w 264"/>
                <a:gd name="T21" fmla="*/ 88 h 99"/>
                <a:gd name="T22" fmla="*/ 253 w 264"/>
                <a:gd name="T23" fmla="*/ 11 h 99"/>
                <a:gd name="T24" fmla="*/ 11 w 264"/>
                <a:gd name="T25" fmla="*/ 11 h 99"/>
                <a:gd name="T26" fmla="*/ 11 w 264"/>
                <a:gd name="T2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99">
                  <a:moveTo>
                    <a:pt x="259" y="99"/>
                  </a:moveTo>
                  <a:cubicBezTo>
                    <a:pt x="6" y="99"/>
                    <a:pt x="6" y="99"/>
                    <a:pt x="6" y="99"/>
                  </a:cubicBezTo>
                  <a:cubicBezTo>
                    <a:pt x="2" y="99"/>
                    <a:pt x="0" y="96"/>
                    <a:pt x="0" y="93"/>
                  </a:cubicBezTo>
                  <a:cubicBezTo>
                    <a:pt x="0" y="5"/>
                    <a:pt x="0" y="5"/>
                    <a:pt x="0" y="5"/>
                  </a:cubicBezTo>
                  <a:cubicBezTo>
                    <a:pt x="0" y="2"/>
                    <a:pt x="2" y="0"/>
                    <a:pt x="6" y="0"/>
                  </a:cubicBezTo>
                  <a:cubicBezTo>
                    <a:pt x="259" y="0"/>
                    <a:pt x="259" y="0"/>
                    <a:pt x="259" y="0"/>
                  </a:cubicBezTo>
                  <a:cubicBezTo>
                    <a:pt x="262" y="0"/>
                    <a:pt x="264" y="2"/>
                    <a:pt x="264" y="5"/>
                  </a:cubicBezTo>
                  <a:cubicBezTo>
                    <a:pt x="264" y="93"/>
                    <a:pt x="264" y="93"/>
                    <a:pt x="264" y="93"/>
                  </a:cubicBezTo>
                  <a:cubicBezTo>
                    <a:pt x="264" y="96"/>
                    <a:pt x="262" y="99"/>
                    <a:pt x="259" y="99"/>
                  </a:cubicBezTo>
                  <a:close/>
                  <a:moveTo>
                    <a:pt x="11" y="88"/>
                  </a:moveTo>
                  <a:cubicBezTo>
                    <a:pt x="253" y="88"/>
                    <a:pt x="253" y="88"/>
                    <a:pt x="253" y="88"/>
                  </a:cubicBezTo>
                  <a:cubicBezTo>
                    <a:pt x="253" y="11"/>
                    <a:pt x="253" y="11"/>
                    <a:pt x="253" y="11"/>
                  </a:cubicBezTo>
                  <a:cubicBezTo>
                    <a:pt x="11" y="11"/>
                    <a:pt x="11" y="11"/>
                    <a:pt x="11" y="11"/>
                  </a:cubicBezTo>
                  <a:lnTo>
                    <a:pt x="11"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3"/>
            <p:cNvSpPr>
              <a:spLocks/>
            </p:cNvSpPr>
            <p:nvPr/>
          </p:nvSpPr>
          <p:spPr bwMode="auto">
            <a:xfrm>
              <a:off x="9520238" y="2536825"/>
              <a:ext cx="30163" cy="274637"/>
            </a:xfrm>
            <a:custGeom>
              <a:avLst/>
              <a:gdLst>
                <a:gd name="T0" fmla="*/ 6 w 11"/>
                <a:gd name="T1" fmla="*/ 99 h 99"/>
                <a:gd name="T2" fmla="*/ 0 w 11"/>
                <a:gd name="T3" fmla="*/ 93 h 99"/>
                <a:gd name="T4" fmla="*/ 0 w 11"/>
                <a:gd name="T5" fmla="*/ 5 h 99"/>
                <a:gd name="T6" fmla="*/ 6 w 11"/>
                <a:gd name="T7" fmla="*/ 0 h 99"/>
                <a:gd name="T8" fmla="*/ 11 w 11"/>
                <a:gd name="T9" fmla="*/ 5 h 99"/>
                <a:gd name="T10" fmla="*/ 11 w 11"/>
                <a:gd name="T11" fmla="*/ 93 h 99"/>
                <a:gd name="T12" fmla="*/ 6 w 11"/>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1" h="99">
                  <a:moveTo>
                    <a:pt x="6" y="99"/>
                  </a:moveTo>
                  <a:cubicBezTo>
                    <a:pt x="2" y="99"/>
                    <a:pt x="0" y="96"/>
                    <a:pt x="0" y="93"/>
                  </a:cubicBezTo>
                  <a:cubicBezTo>
                    <a:pt x="0" y="5"/>
                    <a:pt x="0" y="5"/>
                    <a:pt x="0" y="5"/>
                  </a:cubicBezTo>
                  <a:cubicBezTo>
                    <a:pt x="0" y="2"/>
                    <a:pt x="2" y="0"/>
                    <a:pt x="6" y="0"/>
                  </a:cubicBezTo>
                  <a:cubicBezTo>
                    <a:pt x="9" y="0"/>
                    <a:pt x="11" y="2"/>
                    <a:pt x="11" y="5"/>
                  </a:cubicBezTo>
                  <a:cubicBezTo>
                    <a:pt x="11" y="93"/>
                    <a:pt x="11" y="93"/>
                    <a:pt x="11" y="93"/>
                  </a:cubicBezTo>
                  <a:cubicBezTo>
                    <a:pt x="11" y="96"/>
                    <a:pt x="9" y="99"/>
                    <a:pt x="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4"/>
            <p:cNvSpPr>
              <a:spLocks noEditPoints="1"/>
            </p:cNvSpPr>
            <p:nvPr/>
          </p:nvSpPr>
          <p:spPr bwMode="auto">
            <a:xfrm>
              <a:off x="9580563" y="2592388"/>
              <a:ext cx="120650" cy="127000"/>
            </a:xfrm>
            <a:custGeom>
              <a:avLst/>
              <a:gdLst>
                <a:gd name="T0" fmla="*/ 22 w 44"/>
                <a:gd name="T1" fmla="*/ 46 h 46"/>
                <a:gd name="T2" fmla="*/ 6 w 44"/>
                <a:gd name="T3" fmla="*/ 39 h 46"/>
                <a:gd name="T4" fmla="*/ 0 w 44"/>
                <a:gd name="T5" fmla="*/ 24 h 46"/>
                <a:gd name="T6" fmla="*/ 6 w 44"/>
                <a:gd name="T7" fmla="*/ 8 h 46"/>
                <a:gd name="T8" fmla="*/ 38 w 44"/>
                <a:gd name="T9" fmla="*/ 8 h 46"/>
                <a:gd name="T10" fmla="*/ 44 w 44"/>
                <a:gd name="T11" fmla="*/ 24 h 46"/>
                <a:gd name="T12" fmla="*/ 38 w 44"/>
                <a:gd name="T13" fmla="*/ 39 h 46"/>
                <a:gd name="T14" fmla="*/ 22 w 44"/>
                <a:gd name="T15" fmla="*/ 46 h 46"/>
                <a:gd name="T16" fmla="*/ 22 w 44"/>
                <a:gd name="T17" fmla="*/ 13 h 46"/>
                <a:gd name="T18" fmla="*/ 14 w 44"/>
                <a:gd name="T19" fmla="*/ 16 h 46"/>
                <a:gd name="T20" fmla="*/ 11 w 44"/>
                <a:gd name="T21" fmla="*/ 24 h 46"/>
                <a:gd name="T22" fmla="*/ 14 w 44"/>
                <a:gd name="T23" fmla="*/ 32 h 46"/>
                <a:gd name="T24" fmla="*/ 30 w 44"/>
                <a:gd name="T25" fmla="*/ 32 h 46"/>
                <a:gd name="T26" fmla="*/ 33 w 44"/>
                <a:gd name="T27" fmla="*/ 24 h 46"/>
                <a:gd name="T28" fmla="*/ 30 w 44"/>
                <a:gd name="T29" fmla="*/ 16 h 46"/>
                <a:gd name="T30" fmla="*/ 22 w 44"/>
                <a:gd name="T3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22" y="46"/>
                  </a:moveTo>
                  <a:cubicBezTo>
                    <a:pt x="16" y="46"/>
                    <a:pt x="11" y="44"/>
                    <a:pt x="6" y="39"/>
                  </a:cubicBezTo>
                  <a:cubicBezTo>
                    <a:pt x="2" y="35"/>
                    <a:pt x="0" y="30"/>
                    <a:pt x="0" y="24"/>
                  </a:cubicBezTo>
                  <a:cubicBezTo>
                    <a:pt x="0" y="18"/>
                    <a:pt x="2" y="12"/>
                    <a:pt x="6" y="8"/>
                  </a:cubicBezTo>
                  <a:cubicBezTo>
                    <a:pt x="15" y="0"/>
                    <a:pt x="29" y="0"/>
                    <a:pt x="38" y="8"/>
                  </a:cubicBezTo>
                  <a:cubicBezTo>
                    <a:pt x="42" y="12"/>
                    <a:pt x="44" y="18"/>
                    <a:pt x="44" y="24"/>
                  </a:cubicBezTo>
                  <a:cubicBezTo>
                    <a:pt x="44" y="30"/>
                    <a:pt x="42" y="35"/>
                    <a:pt x="38" y="39"/>
                  </a:cubicBezTo>
                  <a:cubicBezTo>
                    <a:pt x="33" y="44"/>
                    <a:pt x="28" y="46"/>
                    <a:pt x="22" y="46"/>
                  </a:cubicBezTo>
                  <a:close/>
                  <a:moveTo>
                    <a:pt x="22" y="13"/>
                  </a:moveTo>
                  <a:cubicBezTo>
                    <a:pt x="19" y="13"/>
                    <a:pt x="16" y="14"/>
                    <a:pt x="14" y="16"/>
                  </a:cubicBezTo>
                  <a:cubicBezTo>
                    <a:pt x="12" y="18"/>
                    <a:pt x="11" y="21"/>
                    <a:pt x="11" y="24"/>
                  </a:cubicBezTo>
                  <a:cubicBezTo>
                    <a:pt x="11" y="27"/>
                    <a:pt x="12" y="30"/>
                    <a:pt x="14" y="32"/>
                  </a:cubicBezTo>
                  <a:cubicBezTo>
                    <a:pt x="18" y="36"/>
                    <a:pt x="26" y="36"/>
                    <a:pt x="30" y="32"/>
                  </a:cubicBezTo>
                  <a:cubicBezTo>
                    <a:pt x="32" y="30"/>
                    <a:pt x="33" y="27"/>
                    <a:pt x="33" y="24"/>
                  </a:cubicBezTo>
                  <a:cubicBezTo>
                    <a:pt x="33" y="21"/>
                    <a:pt x="32" y="18"/>
                    <a:pt x="30" y="16"/>
                  </a:cubicBezTo>
                  <a:cubicBezTo>
                    <a:pt x="28" y="14"/>
                    <a:pt x="25" y="13"/>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5"/>
            <p:cNvSpPr>
              <a:spLocks/>
            </p:cNvSpPr>
            <p:nvPr/>
          </p:nvSpPr>
          <p:spPr bwMode="auto">
            <a:xfrm>
              <a:off x="9656763" y="2673350"/>
              <a:ext cx="77788" cy="76200"/>
            </a:xfrm>
            <a:custGeom>
              <a:avLst/>
              <a:gdLst>
                <a:gd name="T0" fmla="*/ 22 w 28"/>
                <a:gd name="T1" fmla="*/ 28 h 28"/>
                <a:gd name="T2" fmla="*/ 18 w 28"/>
                <a:gd name="T3" fmla="*/ 26 h 28"/>
                <a:gd name="T4" fmla="*/ 2 w 28"/>
                <a:gd name="T5" fmla="*/ 10 h 28"/>
                <a:gd name="T6" fmla="*/ 2 w 28"/>
                <a:gd name="T7" fmla="*/ 3 h 28"/>
                <a:gd name="T8" fmla="*/ 10 w 28"/>
                <a:gd name="T9" fmla="*/ 3 h 28"/>
                <a:gd name="T10" fmla="*/ 25 w 28"/>
                <a:gd name="T11" fmla="*/ 18 h 28"/>
                <a:gd name="T12" fmla="*/ 25 w 28"/>
                <a:gd name="T13" fmla="*/ 26 h 28"/>
                <a:gd name="T14" fmla="*/ 22 w 28"/>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22" y="28"/>
                  </a:moveTo>
                  <a:cubicBezTo>
                    <a:pt x="20" y="28"/>
                    <a:pt x="19" y="27"/>
                    <a:pt x="18" y="26"/>
                  </a:cubicBezTo>
                  <a:cubicBezTo>
                    <a:pt x="2" y="10"/>
                    <a:pt x="2" y="10"/>
                    <a:pt x="2" y="10"/>
                  </a:cubicBezTo>
                  <a:cubicBezTo>
                    <a:pt x="0" y="8"/>
                    <a:pt x="0" y="5"/>
                    <a:pt x="2" y="3"/>
                  </a:cubicBezTo>
                  <a:cubicBezTo>
                    <a:pt x="4" y="0"/>
                    <a:pt x="7" y="0"/>
                    <a:pt x="10" y="3"/>
                  </a:cubicBezTo>
                  <a:cubicBezTo>
                    <a:pt x="25" y="18"/>
                    <a:pt x="25" y="18"/>
                    <a:pt x="25" y="18"/>
                  </a:cubicBezTo>
                  <a:cubicBezTo>
                    <a:pt x="28" y="21"/>
                    <a:pt x="28" y="24"/>
                    <a:pt x="25" y="26"/>
                  </a:cubicBezTo>
                  <a:cubicBezTo>
                    <a:pt x="24" y="27"/>
                    <a:pt x="23" y="28"/>
                    <a:pt x="2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6"/>
            <p:cNvSpPr>
              <a:spLocks/>
            </p:cNvSpPr>
            <p:nvPr/>
          </p:nvSpPr>
          <p:spPr bwMode="auto">
            <a:xfrm>
              <a:off x="9124950" y="2598738"/>
              <a:ext cx="31750" cy="150812"/>
            </a:xfrm>
            <a:custGeom>
              <a:avLst/>
              <a:gdLst>
                <a:gd name="T0" fmla="*/ 6 w 11"/>
                <a:gd name="T1" fmla="*/ 55 h 55"/>
                <a:gd name="T2" fmla="*/ 0 w 11"/>
                <a:gd name="T3" fmla="*/ 49 h 55"/>
                <a:gd name="T4" fmla="*/ 0 w 11"/>
                <a:gd name="T5" fmla="*/ 5 h 55"/>
                <a:gd name="T6" fmla="*/ 6 w 11"/>
                <a:gd name="T7" fmla="*/ 0 h 55"/>
                <a:gd name="T8" fmla="*/ 11 w 11"/>
                <a:gd name="T9" fmla="*/ 5 h 55"/>
                <a:gd name="T10" fmla="*/ 11 w 11"/>
                <a:gd name="T11" fmla="*/ 49 h 55"/>
                <a:gd name="T12" fmla="*/ 6 w 11"/>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1" h="55">
                  <a:moveTo>
                    <a:pt x="6" y="55"/>
                  </a:moveTo>
                  <a:cubicBezTo>
                    <a:pt x="2" y="55"/>
                    <a:pt x="0" y="52"/>
                    <a:pt x="0" y="49"/>
                  </a:cubicBezTo>
                  <a:cubicBezTo>
                    <a:pt x="0" y="5"/>
                    <a:pt x="0" y="5"/>
                    <a:pt x="0" y="5"/>
                  </a:cubicBezTo>
                  <a:cubicBezTo>
                    <a:pt x="0" y="2"/>
                    <a:pt x="2" y="0"/>
                    <a:pt x="6" y="0"/>
                  </a:cubicBezTo>
                  <a:cubicBezTo>
                    <a:pt x="9" y="0"/>
                    <a:pt x="11" y="2"/>
                    <a:pt x="11" y="5"/>
                  </a:cubicBezTo>
                  <a:cubicBezTo>
                    <a:pt x="11" y="49"/>
                    <a:pt x="11" y="49"/>
                    <a:pt x="11" y="49"/>
                  </a:cubicBezTo>
                  <a:cubicBezTo>
                    <a:pt x="11" y="52"/>
                    <a:pt x="9" y="55"/>
                    <a:pt x="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7"/>
            <p:cNvSpPr>
              <a:spLocks/>
            </p:cNvSpPr>
            <p:nvPr/>
          </p:nvSpPr>
          <p:spPr bwMode="auto">
            <a:xfrm>
              <a:off x="9064625" y="2871788"/>
              <a:ext cx="606425" cy="30162"/>
            </a:xfrm>
            <a:custGeom>
              <a:avLst/>
              <a:gdLst>
                <a:gd name="T0" fmla="*/ 215 w 220"/>
                <a:gd name="T1" fmla="*/ 11 h 11"/>
                <a:gd name="T2" fmla="*/ 6 w 220"/>
                <a:gd name="T3" fmla="*/ 11 h 11"/>
                <a:gd name="T4" fmla="*/ 0 w 220"/>
                <a:gd name="T5" fmla="*/ 5 h 11"/>
                <a:gd name="T6" fmla="*/ 6 w 220"/>
                <a:gd name="T7" fmla="*/ 0 h 11"/>
                <a:gd name="T8" fmla="*/ 215 w 220"/>
                <a:gd name="T9" fmla="*/ 0 h 11"/>
                <a:gd name="T10" fmla="*/ 220 w 220"/>
                <a:gd name="T11" fmla="*/ 5 h 11"/>
                <a:gd name="T12" fmla="*/ 215 w 22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20" h="11">
                  <a:moveTo>
                    <a:pt x="215" y="11"/>
                  </a:moveTo>
                  <a:cubicBezTo>
                    <a:pt x="6" y="11"/>
                    <a:pt x="6" y="11"/>
                    <a:pt x="6" y="11"/>
                  </a:cubicBezTo>
                  <a:cubicBezTo>
                    <a:pt x="2" y="11"/>
                    <a:pt x="0" y="8"/>
                    <a:pt x="0" y="5"/>
                  </a:cubicBezTo>
                  <a:cubicBezTo>
                    <a:pt x="0" y="2"/>
                    <a:pt x="2" y="0"/>
                    <a:pt x="6" y="0"/>
                  </a:cubicBezTo>
                  <a:cubicBezTo>
                    <a:pt x="215" y="0"/>
                    <a:pt x="215" y="0"/>
                    <a:pt x="215" y="0"/>
                  </a:cubicBezTo>
                  <a:cubicBezTo>
                    <a:pt x="218" y="0"/>
                    <a:pt x="220" y="2"/>
                    <a:pt x="220" y="5"/>
                  </a:cubicBezTo>
                  <a:cubicBezTo>
                    <a:pt x="220" y="8"/>
                    <a:pt x="218" y="11"/>
                    <a:pt x="2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68"/>
            <p:cNvSpPr>
              <a:spLocks/>
            </p:cNvSpPr>
            <p:nvPr/>
          </p:nvSpPr>
          <p:spPr bwMode="auto">
            <a:xfrm>
              <a:off x="9064625" y="2962275"/>
              <a:ext cx="303213" cy="30162"/>
            </a:xfrm>
            <a:custGeom>
              <a:avLst/>
              <a:gdLst>
                <a:gd name="T0" fmla="*/ 105 w 110"/>
                <a:gd name="T1" fmla="*/ 11 h 11"/>
                <a:gd name="T2" fmla="*/ 6 w 110"/>
                <a:gd name="T3" fmla="*/ 11 h 11"/>
                <a:gd name="T4" fmla="*/ 0 w 110"/>
                <a:gd name="T5" fmla="*/ 5 h 11"/>
                <a:gd name="T6" fmla="*/ 6 w 110"/>
                <a:gd name="T7" fmla="*/ 0 h 11"/>
                <a:gd name="T8" fmla="*/ 105 w 110"/>
                <a:gd name="T9" fmla="*/ 0 h 11"/>
                <a:gd name="T10" fmla="*/ 110 w 110"/>
                <a:gd name="T11" fmla="*/ 5 h 11"/>
                <a:gd name="T12" fmla="*/ 105 w 11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0" h="11">
                  <a:moveTo>
                    <a:pt x="105" y="11"/>
                  </a:moveTo>
                  <a:cubicBezTo>
                    <a:pt x="6" y="11"/>
                    <a:pt x="6" y="11"/>
                    <a:pt x="6" y="11"/>
                  </a:cubicBezTo>
                  <a:cubicBezTo>
                    <a:pt x="2" y="11"/>
                    <a:pt x="0" y="8"/>
                    <a:pt x="0" y="5"/>
                  </a:cubicBezTo>
                  <a:cubicBezTo>
                    <a:pt x="0" y="2"/>
                    <a:pt x="2" y="0"/>
                    <a:pt x="6" y="0"/>
                  </a:cubicBezTo>
                  <a:cubicBezTo>
                    <a:pt x="105" y="0"/>
                    <a:pt x="105" y="0"/>
                    <a:pt x="105" y="0"/>
                  </a:cubicBezTo>
                  <a:cubicBezTo>
                    <a:pt x="108" y="0"/>
                    <a:pt x="110" y="2"/>
                    <a:pt x="110" y="5"/>
                  </a:cubicBezTo>
                  <a:cubicBezTo>
                    <a:pt x="110" y="8"/>
                    <a:pt x="108" y="11"/>
                    <a:pt x="10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69"/>
            <p:cNvSpPr>
              <a:spLocks/>
            </p:cNvSpPr>
            <p:nvPr/>
          </p:nvSpPr>
          <p:spPr bwMode="auto">
            <a:xfrm>
              <a:off x="9064625" y="3054350"/>
              <a:ext cx="485775" cy="30162"/>
            </a:xfrm>
            <a:custGeom>
              <a:avLst/>
              <a:gdLst>
                <a:gd name="T0" fmla="*/ 171 w 176"/>
                <a:gd name="T1" fmla="*/ 11 h 11"/>
                <a:gd name="T2" fmla="*/ 6 w 176"/>
                <a:gd name="T3" fmla="*/ 11 h 11"/>
                <a:gd name="T4" fmla="*/ 0 w 176"/>
                <a:gd name="T5" fmla="*/ 5 h 11"/>
                <a:gd name="T6" fmla="*/ 6 w 176"/>
                <a:gd name="T7" fmla="*/ 0 h 11"/>
                <a:gd name="T8" fmla="*/ 171 w 176"/>
                <a:gd name="T9" fmla="*/ 0 h 11"/>
                <a:gd name="T10" fmla="*/ 176 w 176"/>
                <a:gd name="T11" fmla="*/ 5 h 11"/>
                <a:gd name="T12" fmla="*/ 171 w 17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6" h="11">
                  <a:moveTo>
                    <a:pt x="171" y="11"/>
                  </a:moveTo>
                  <a:cubicBezTo>
                    <a:pt x="6" y="11"/>
                    <a:pt x="6" y="11"/>
                    <a:pt x="6" y="11"/>
                  </a:cubicBezTo>
                  <a:cubicBezTo>
                    <a:pt x="2" y="11"/>
                    <a:pt x="0" y="8"/>
                    <a:pt x="0" y="5"/>
                  </a:cubicBezTo>
                  <a:cubicBezTo>
                    <a:pt x="0" y="2"/>
                    <a:pt x="2" y="0"/>
                    <a:pt x="6" y="0"/>
                  </a:cubicBezTo>
                  <a:cubicBezTo>
                    <a:pt x="171" y="0"/>
                    <a:pt x="171" y="0"/>
                    <a:pt x="171" y="0"/>
                  </a:cubicBezTo>
                  <a:cubicBezTo>
                    <a:pt x="174" y="0"/>
                    <a:pt x="176" y="2"/>
                    <a:pt x="176" y="5"/>
                  </a:cubicBezTo>
                  <a:cubicBezTo>
                    <a:pt x="176" y="8"/>
                    <a:pt x="174" y="11"/>
                    <a:pt x="17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49"/>
          <p:cNvGrpSpPr/>
          <p:nvPr/>
        </p:nvGrpSpPr>
        <p:grpSpPr>
          <a:xfrm>
            <a:off x="1660108" y="2838354"/>
            <a:ext cx="914400" cy="762983"/>
            <a:chOff x="6391275" y="1081088"/>
            <a:chExt cx="738188" cy="615950"/>
          </a:xfrm>
          <a:solidFill>
            <a:schemeClr val="bg1"/>
          </a:solidFill>
        </p:grpSpPr>
        <p:sp>
          <p:nvSpPr>
            <p:cNvPr id="51" name="Freeform 48"/>
            <p:cNvSpPr>
              <a:spLocks noEditPoints="1"/>
            </p:cNvSpPr>
            <p:nvPr/>
          </p:nvSpPr>
          <p:spPr bwMode="auto">
            <a:xfrm>
              <a:off x="6391275" y="1081088"/>
              <a:ext cx="738188" cy="493713"/>
            </a:xfrm>
            <a:custGeom>
              <a:avLst/>
              <a:gdLst>
                <a:gd name="T0" fmla="*/ 247 w 264"/>
                <a:gd name="T1" fmla="*/ 176 h 176"/>
                <a:gd name="T2" fmla="*/ 16 w 264"/>
                <a:gd name="T3" fmla="*/ 176 h 176"/>
                <a:gd name="T4" fmla="*/ 0 w 264"/>
                <a:gd name="T5" fmla="*/ 160 h 176"/>
                <a:gd name="T6" fmla="*/ 0 w 264"/>
                <a:gd name="T7" fmla="*/ 17 h 176"/>
                <a:gd name="T8" fmla="*/ 16 w 264"/>
                <a:gd name="T9" fmla="*/ 0 h 176"/>
                <a:gd name="T10" fmla="*/ 247 w 264"/>
                <a:gd name="T11" fmla="*/ 0 h 176"/>
                <a:gd name="T12" fmla="*/ 264 w 264"/>
                <a:gd name="T13" fmla="*/ 17 h 176"/>
                <a:gd name="T14" fmla="*/ 264 w 264"/>
                <a:gd name="T15" fmla="*/ 160 h 176"/>
                <a:gd name="T16" fmla="*/ 247 w 264"/>
                <a:gd name="T17" fmla="*/ 176 h 176"/>
                <a:gd name="T18" fmla="*/ 16 w 264"/>
                <a:gd name="T19" fmla="*/ 11 h 176"/>
                <a:gd name="T20" fmla="*/ 11 w 264"/>
                <a:gd name="T21" fmla="*/ 17 h 176"/>
                <a:gd name="T22" fmla="*/ 11 w 264"/>
                <a:gd name="T23" fmla="*/ 160 h 176"/>
                <a:gd name="T24" fmla="*/ 16 w 264"/>
                <a:gd name="T25" fmla="*/ 165 h 176"/>
                <a:gd name="T26" fmla="*/ 247 w 264"/>
                <a:gd name="T27" fmla="*/ 165 h 176"/>
                <a:gd name="T28" fmla="*/ 253 w 264"/>
                <a:gd name="T29" fmla="*/ 160 h 176"/>
                <a:gd name="T30" fmla="*/ 253 w 264"/>
                <a:gd name="T31" fmla="*/ 17 h 176"/>
                <a:gd name="T32" fmla="*/ 247 w 264"/>
                <a:gd name="T33" fmla="*/ 11 h 176"/>
                <a:gd name="T34" fmla="*/ 16 w 264"/>
                <a:gd name="T35" fmla="*/ 1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76">
                  <a:moveTo>
                    <a:pt x="247" y="176"/>
                  </a:moveTo>
                  <a:cubicBezTo>
                    <a:pt x="16" y="176"/>
                    <a:pt x="16" y="176"/>
                    <a:pt x="16" y="176"/>
                  </a:cubicBezTo>
                  <a:cubicBezTo>
                    <a:pt x="7" y="176"/>
                    <a:pt x="0" y="169"/>
                    <a:pt x="0" y="160"/>
                  </a:cubicBezTo>
                  <a:cubicBezTo>
                    <a:pt x="0" y="17"/>
                    <a:pt x="0" y="17"/>
                    <a:pt x="0" y="17"/>
                  </a:cubicBezTo>
                  <a:cubicBezTo>
                    <a:pt x="0" y="8"/>
                    <a:pt x="7" y="0"/>
                    <a:pt x="16" y="0"/>
                  </a:cubicBezTo>
                  <a:cubicBezTo>
                    <a:pt x="247" y="0"/>
                    <a:pt x="247" y="0"/>
                    <a:pt x="247" y="0"/>
                  </a:cubicBezTo>
                  <a:cubicBezTo>
                    <a:pt x="256" y="0"/>
                    <a:pt x="264" y="8"/>
                    <a:pt x="264" y="17"/>
                  </a:cubicBezTo>
                  <a:cubicBezTo>
                    <a:pt x="264" y="160"/>
                    <a:pt x="264" y="160"/>
                    <a:pt x="264" y="160"/>
                  </a:cubicBezTo>
                  <a:cubicBezTo>
                    <a:pt x="264" y="169"/>
                    <a:pt x="256" y="176"/>
                    <a:pt x="247" y="176"/>
                  </a:cubicBezTo>
                  <a:close/>
                  <a:moveTo>
                    <a:pt x="16" y="11"/>
                  </a:moveTo>
                  <a:cubicBezTo>
                    <a:pt x="13" y="11"/>
                    <a:pt x="11" y="14"/>
                    <a:pt x="11" y="17"/>
                  </a:cubicBezTo>
                  <a:cubicBezTo>
                    <a:pt x="11" y="160"/>
                    <a:pt x="11" y="160"/>
                    <a:pt x="11" y="160"/>
                  </a:cubicBezTo>
                  <a:cubicBezTo>
                    <a:pt x="11" y="163"/>
                    <a:pt x="13" y="165"/>
                    <a:pt x="16" y="165"/>
                  </a:cubicBezTo>
                  <a:cubicBezTo>
                    <a:pt x="247" y="165"/>
                    <a:pt x="247" y="165"/>
                    <a:pt x="247" y="165"/>
                  </a:cubicBezTo>
                  <a:cubicBezTo>
                    <a:pt x="250" y="165"/>
                    <a:pt x="253" y="163"/>
                    <a:pt x="253" y="160"/>
                  </a:cubicBezTo>
                  <a:cubicBezTo>
                    <a:pt x="253" y="17"/>
                    <a:pt x="253" y="17"/>
                    <a:pt x="253" y="17"/>
                  </a:cubicBezTo>
                  <a:cubicBezTo>
                    <a:pt x="253" y="14"/>
                    <a:pt x="250" y="11"/>
                    <a:pt x="247"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p:txBody>
        </p:sp>
        <p:sp>
          <p:nvSpPr>
            <p:cNvPr id="52" name="Freeform 49"/>
            <p:cNvSpPr>
              <a:spLocks/>
            </p:cNvSpPr>
            <p:nvPr/>
          </p:nvSpPr>
          <p:spPr bwMode="auto">
            <a:xfrm>
              <a:off x="6697663" y="1543050"/>
              <a:ext cx="31750" cy="153988"/>
            </a:xfrm>
            <a:custGeom>
              <a:avLst/>
              <a:gdLst>
                <a:gd name="T0" fmla="*/ 5 w 11"/>
                <a:gd name="T1" fmla="*/ 55 h 55"/>
                <a:gd name="T2" fmla="*/ 0 w 11"/>
                <a:gd name="T3" fmla="*/ 50 h 55"/>
                <a:gd name="T4" fmla="*/ 0 w 11"/>
                <a:gd name="T5" fmla="*/ 6 h 55"/>
                <a:gd name="T6" fmla="*/ 5 w 11"/>
                <a:gd name="T7" fmla="*/ 0 h 55"/>
                <a:gd name="T8" fmla="*/ 11 w 11"/>
                <a:gd name="T9" fmla="*/ 6 h 55"/>
                <a:gd name="T10" fmla="*/ 11 w 11"/>
                <a:gd name="T11" fmla="*/ 50 h 55"/>
                <a:gd name="T12" fmla="*/ 5 w 11"/>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1" h="55">
                  <a:moveTo>
                    <a:pt x="5" y="55"/>
                  </a:moveTo>
                  <a:cubicBezTo>
                    <a:pt x="2" y="55"/>
                    <a:pt x="0" y="53"/>
                    <a:pt x="0" y="50"/>
                  </a:cubicBezTo>
                  <a:cubicBezTo>
                    <a:pt x="0" y="6"/>
                    <a:pt x="0" y="6"/>
                    <a:pt x="0" y="6"/>
                  </a:cubicBezTo>
                  <a:cubicBezTo>
                    <a:pt x="0" y="3"/>
                    <a:pt x="2" y="0"/>
                    <a:pt x="5" y="0"/>
                  </a:cubicBezTo>
                  <a:cubicBezTo>
                    <a:pt x="8" y="0"/>
                    <a:pt x="11" y="3"/>
                    <a:pt x="11" y="6"/>
                  </a:cubicBezTo>
                  <a:cubicBezTo>
                    <a:pt x="11" y="50"/>
                    <a:pt x="11" y="50"/>
                    <a:pt x="11" y="50"/>
                  </a:cubicBezTo>
                  <a:cubicBezTo>
                    <a:pt x="11" y="53"/>
                    <a:pt x="8" y="55"/>
                    <a:pt x="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p:txBody>
        </p:sp>
        <p:sp>
          <p:nvSpPr>
            <p:cNvPr id="85" name="Freeform 50"/>
            <p:cNvSpPr>
              <a:spLocks/>
            </p:cNvSpPr>
            <p:nvPr/>
          </p:nvSpPr>
          <p:spPr bwMode="auto">
            <a:xfrm>
              <a:off x="6791325" y="1543050"/>
              <a:ext cx="30163" cy="153988"/>
            </a:xfrm>
            <a:custGeom>
              <a:avLst/>
              <a:gdLst>
                <a:gd name="T0" fmla="*/ 5 w 11"/>
                <a:gd name="T1" fmla="*/ 55 h 55"/>
                <a:gd name="T2" fmla="*/ 0 w 11"/>
                <a:gd name="T3" fmla="*/ 50 h 55"/>
                <a:gd name="T4" fmla="*/ 0 w 11"/>
                <a:gd name="T5" fmla="*/ 6 h 55"/>
                <a:gd name="T6" fmla="*/ 5 w 11"/>
                <a:gd name="T7" fmla="*/ 0 h 55"/>
                <a:gd name="T8" fmla="*/ 11 w 11"/>
                <a:gd name="T9" fmla="*/ 6 h 55"/>
                <a:gd name="T10" fmla="*/ 11 w 11"/>
                <a:gd name="T11" fmla="*/ 50 h 55"/>
                <a:gd name="T12" fmla="*/ 5 w 11"/>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1" h="55">
                  <a:moveTo>
                    <a:pt x="5" y="55"/>
                  </a:moveTo>
                  <a:cubicBezTo>
                    <a:pt x="2" y="55"/>
                    <a:pt x="0" y="53"/>
                    <a:pt x="0" y="50"/>
                  </a:cubicBezTo>
                  <a:cubicBezTo>
                    <a:pt x="0" y="6"/>
                    <a:pt x="0" y="6"/>
                    <a:pt x="0" y="6"/>
                  </a:cubicBezTo>
                  <a:cubicBezTo>
                    <a:pt x="0" y="3"/>
                    <a:pt x="2" y="0"/>
                    <a:pt x="5" y="0"/>
                  </a:cubicBezTo>
                  <a:cubicBezTo>
                    <a:pt x="8" y="0"/>
                    <a:pt x="11" y="3"/>
                    <a:pt x="11" y="6"/>
                  </a:cubicBezTo>
                  <a:cubicBezTo>
                    <a:pt x="11" y="50"/>
                    <a:pt x="11" y="50"/>
                    <a:pt x="11" y="50"/>
                  </a:cubicBezTo>
                  <a:cubicBezTo>
                    <a:pt x="11" y="53"/>
                    <a:pt x="8" y="55"/>
                    <a:pt x="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p:txBody>
        </p:sp>
        <p:sp>
          <p:nvSpPr>
            <p:cNvPr id="86" name="Freeform 51"/>
            <p:cNvSpPr>
              <a:spLocks/>
            </p:cNvSpPr>
            <p:nvPr/>
          </p:nvSpPr>
          <p:spPr bwMode="auto">
            <a:xfrm>
              <a:off x="6637338" y="1666875"/>
              <a:ext cx="246063" cy="30163"/>
            </a:xfrm>
            <a:custGeom>
              <a:avLst/>
              <a:gdLst>
                <a:gd name="T0" fmla="*/ 82 w 88"/>
                <a:gd name="T1" fmla="*/ 11 h 11"/>
                <a:gd name="T2" fmla="*/ 5 w 88"/>
                <a:gd name="T3" fmla="*/ 11 h 11"/>
                <a:gd name="T4" fmla="*/ 0 w 88"/>
                <a:gd name="T5" fmla="*/ 6 h 11"/>
                <a:gd name="T6" fmla="*/ 5 w 88"/>
                <a:gd name="T7" fmla="*/ 0 h 11"/>
                <a:gd name="T8" fmla="*/ 82 w 88"/>
                <a:gd name="T9" fmla="*/ 0 h 11"/>
                <a:gd name="T10" fmla="*/ 88 w 88"/>
                <a:gd name="T11" fmla="*/ 6 h 11"/>
                <a:gd name="T12" fmla="*/ 82 w 8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8" h="11">
                  <a:moveTo>
                    <a:pt x="82" y="11"/>
                  </a:moveTo>
                  <a:cubicBezTo>
                    <a:pt x="5" y="11"/>
                    <a:pt x="5" y="11"/>
                    <a:pt x="5" y="11"/>
                  </a:cubicBezTo>
                  <a:cubicBezTo>
                    <a:pt x="2" y="11"/>
                    <a:pt x="0" y="9"/>
                    <a:pt x="0" y="6"/>
                  </a:cubicBezTo>
                  <a:cubicBezTo>
                    <a:pt x="0" y="3"/>
                    <a:pt x="2" y="0"/>
                    <a:pt x="5" y="0"/>
                  </a:cubicBezTo>
                  <a:cubicBezTo>
                    <a:pt x="82" y="0"/>
                    <a:pt x="82" y="0"/>
                    <a:pt x="82" y="0"/>
                  </a:cubicBezTo>
                  <a:cubicBezTo>
                    <a:pt x="85" y="0"/>
                    <a:pt x="88" y="3"/>
                    <a:pt x="88" y="6"/>
                  </a:cubicBezTo>
                  <a:cubicBezTo>
                    <a:pt x="88" y="9"/>
                    <a:pt x="85" y="11"/>
                    <a:pt x="8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p:txBody>
        </p:sp>
        <p:sp>
          <p:nvSpPr>
            <p:cNvPr id="87" name="Freeform 52"/>
            <p:cNvSpPr>
              <a:spLocks/>
            </p:cNvSpPr>
            <p:nvPr/>
          </p:nvSpPr>
          <p:spPr bwMode="auto">
            <a:xfrm>
              <a:off x="6391275" y="1450975"/>
              <a:ext cx="738188" cy="30163"/>
            </a:xfrm>
            <a:custGeom>
              <a:avLst/>
              <a:gdLst>
                <a:gd name="T0" fmla="*/ 258 w 264"/>
                <a:gd name="T1" fmla="*/ 11 h 11"/>
                <a:gd name="T2" fmla="*/ 5 w 264"/>
                <a:gd name="T3" fmla="*/ 11 h 11"/>
                <a:gd name="T4" fmla="*/ 0 w 264"/>
                <a:gd name="T5" fmla="*/ 6 h 11"/>
                <a:gd name="T6" fmla="*/ 5 w 264"/>
                <a:gd name="T7" fmla="*/ 0 h 11"/>
                <a:gd name="T8" fmla="*/ 258 w 264"/>
                <a:gd name="T9" fmla="*/ 0 h 11"/>
                <a:gd name="T10" fmla="*/ 264 w 264"/>
                <a:gd name="T11" fmla="*/ 6 h 11"/>
                <a:gd name="T12" fmla="*/ 258 w 26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64" h="11">
                  <a:moveTo>
                    <a:pt x="258" y="11"/>
                  </a:moveTo>
                  <a:cubicBezTo>
                    <a:pt x="5" y="11"/>
                    <a:pt x="5" y="11"/>
                    <a:pt x="5" y="11"/>
                  </a:cubicBezTo>
                  <a:cubicBezTo>
                    <a:pt x="2" y="11"/>
                    <a:pt x="0" y="9"/>
                    <a:pt x="0" y="6"/>
                  </a:cubicBezTo>
                  <a:cubicBezTo>
                    <a:pt x="0" y="3"/>
                    <a:pt x="2" y="0"/>
                    <a:pt x="5" y="0"/>
                  </a:cubicBezTo>
                  <a:cubicBezTo>
                    <a:pt x="258" y="0"/>
                    <a:pt x="258" y="0"/>
                    <a:pt x="258" y="0"/>
                  </a:cubicBezTo>
                  <a:cubicBezTo>
                    <a:pt x="261" y="0"/>
                    <a:pt x="264" y="3"/>
                    <a:pt x="264" y="6"/>
                  </a:cubicBezTo>
                  <a:cubicBezTo>
                    <a:pt x="264" y="9"/>
                    <a:pt x="261" y="11"/>
                    <a:pt x="25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p:txBody>
        </p:sp>
      </p:grpSp>
      <p:pic>
        <p:nvPicPr>
          <p:cNvPr id="46" name="Picture 45">
            <a:extLst>
              <a:ext uri="{FF2B5EF4-FFF2-40B4-BE49-F238E27FC236}">
                <a16:creationId xmlns:a16="http://schemas.microsoft.com/office/drawing/2014/main" id="{13E54489-36E4-468E-B859-896F1F796F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842" y="2137170"/>
            <a:ext cx="2273810" cy="845458"/>
          </a:xfrm>
          <a:prstGeom prst="rect">
            <a:avLst/>
          </a:prstGeom>
          <a:solidFill>
            <a:schemeClr val="bg1"/>
          </a:solidFill>
          <a:ln w="19050" cap="rnd">
            <a:solidFill>
              <a:schemeClr val="accent1"/>
            </a:solidFill>
          </a:ln>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54C23A09-A015-4DB1-94BF-4D01BF596E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339" t="-13932" r="-14425" b="-11822"/>
          <a:stretch/>
        </p:blipFill>
        <p:spPr>
          <a:xfrm>
            <a:off x="6667958" y="2137170"/>
            <a:ext cx="1467177" cy="1426929"/>
          </a:xfrm>
          <a:prstGeom prst="rect">
            <a:avLst/>
          </a:prstGeom>
          <a:solidFill>
            <a:schemeClr val="bg1"/>
          </a:solidFill>
          <a:ln w="19050" cap="rnd">
            <a:solidFill>
              <a:schemeClr val="accent2"/>
            </a:solidFill>
          </a:ln>
          <a:effectLst>
            <a:outerShdw blurRad="50800" dist="38100" dir="2700000" algn="tl" rotWithShape="0">
              <a:prstClr val="black">
                <a:alpha val="40000"/>
              </a:prstClr>
            </a:outerShdw>
          </a:effectLst>
        </p:spPr>
      </p:pic>
      <p:pic>
        <p:nvPicPr>
          <p:cNvPr id="48" name="Picture 47">
            <a:extLst>
              <a:ext uri="{FF2B5EF4-FFF2-40B4-BE49-F238E27FC236}">
                <a16:creationId xmlns:a16="http://schemas.microsoft.com/office/drawing/2014/main" id="{4A2F05B5-AE9C-4791-8D79-A7BDA528D11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5319" t="-22264" r="-4642" b="-18412"/>
          <a:stretch/>
        </p:blipFill>
        <p:spPr>
          <a:xfrm>
            <a:off x="9843406" y="2139458"/>
            <a:ext cx="1985528" cy="638800"/>
          </a:xfrm>
          <a:prstGeom prst="rect">
            <a:avLst/>
          </a:prstGeom>
          <a:solidFill>
            <a:schemeClr val="bg1"/>
          </a:solidFill>
          <a:ln w="19050" cap="rnd">
            <a:solidFill>
              <a:schemeClr val="accent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243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a:p>
        </p:txBody>
      </p:sp>
      <p:pic>
        <p:nvPicPr>
          <p:cNvPr id="5" name="Picture 4"/>
          <p:cNvPicPr>
            <a:picLocks noChangeAspect="1"/>
          </p:cNvPicPr>
          <p:nvPr/>
        </p:nvPicPr>
        <p:blipFill>
          <a:blip r:embed="rId3"/>
          <a:stretch>
            <a:fillRect/>
          </a:stretch>
        </p:blipFill>
        <p:spPr>
          <a:xfrm>
            <a:off x="624254" y="391953"/>
            <a:ext cx="9590713" cy="5323245"/>
          </a:xfrm>
          <a:prstGeom prst="rect">
            <a:avLst/>
          </a:prstGeom>
        </p:spPr>
      </p:pic>
    </p:spTree>
    <p:extLst>
      <p:ext uri="{BB962C8B-B14F-4D97-AF65-F5344CB8AC3E}">
        <p14:creationId xmlns:p14="http://schemas.microsoft.com/office/powerpoint/2010/main" val="25899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F0D322-1426-4A87-A03F-06510DA857D9}"/>
              </a:ext>
            </a:extLst>
          </p:cNvPr>
          <p:cNvSpPr/>
          <p:nvPr/>
        </p:nvSpPr>
        <p:spPr>
          <a:xfrm>
            <a:off x="2540" y="5486400"/>
            <a:ext cx="12189460" cy="1047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Rectangle 6"/>
          <p:cNvSpPr/>
          <p:nvPr/>
        </p:nvSpPr>
        <p:spPr>
          <a:xfrm>
            <a:off x="110652" y="1519396"/>
            <a:ext cx="3339127" cy="16636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r>
              <a:rPr lang="es-ES" sz="3600" kern="0" dirty="0">
                <a:solidFill>
                  <a:schemeClr val="accent1"/>
                </a:solidFill>
                <a:latin typeface="+mj-lt"/>
              </a:rPr>
              <a:t>Configure rápidamente una nueva lista</a:t>
            </a:r>
            <a:endParaRPr lang="en-US" sz="3600" kern="0" dirty="0">
              <a:solidFill>
                <a:schemeClr val="accent1"/>
              </a:solidFill>
              <a:latin typeface="+mj-lt"/>
            </a:endParaRPr>
          </a:p>
        </p:txBody>
      </p:sp>
      <p:pic>
        <p:nvPicPr>
          <p:cNvPr id="2" name="Picture 1">
            <a:extLst>
              <a:ext uri="{FF2B5EF4-FFF2-40B4-BE49-F238E27FC236}">
                <a16:creationId xmlns:a16="http://schemas.microsoft.com/office/drawing/2014/main" id="{3A01013E-5A3A-4AD2-BA5D-D9101270207E}"/>
              </a:ext>
            </a:extLst>
          </p:cNvPr>
          <p:cNvPicPr>
            <a:picLocks noChangeAspect="1"/>
          </p:cNvPicPr>
          <p:nvPr/>
        </p:nvPicPr>
        <p:blipFill>
          <a:blip r:embed="rId3"/>
          <a:stretch>
            <a:fillRect/>
          </a:stretch>
        </p:blipFill>
        <p:spPr>
          <a:xfrm>
            <a:off x="3449779" y="-1"/>
            <a:ext cx="6681216" cy="6450149"/>
          </a:xfrm>
          <a:prstGeom prst="rect">
            <a:avLst/>
          </a:prstGeom>
        </p:spPr>
      </p:pic>
      <p:sp>
        <p:nvSpPr>
          <p:cNvPr id="6" name="Rectangular Callout 12">
            <a:extLst>
              <a:ext uri="{FF2B5EF4-FFF2-40B4-BE49-F238E27FC236}">
                <a16:creationId xmlns:a16="http://schemas.microsoft.com/office/drawing/2014/main" id="{D57CE3C3-2BA6-45AE-938B-2AE5C4CB2A32}"/>
              </a:ext>
            </a:extLst>
          </p:cNvPr>
          <p:cNvSpPr/>
          <p:nvPr/>
        </p:nvSpPr>
        <p:spPr>
          <a:xfrm>
            <a:off x="8453021" y="3225073"/>
            <a:ext cx="2919023" cy="1635120"/>
          </a:xfrm>
          <a:prstGeom prst="wedgeRectCallout">
            <a:avLst>
              <a:gd name="adj1" fmla="val -76003"/>
              <a:gd name="adj2" fmla="val 22705"/>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r>
              <a:rPr lang="en-US" sz="2600" kern="0" dirty="0" err="1">
                <a:solidFill>
                  <a:schemeClr val="lt1"/>
                </a:solidFill>
                <a:latin typeface="+mj-lt"/>
              </a:rPr>
              <a:t>Investigue</a:t>
            </a:r>
            <a:r>
              <a:rPr lang="en-US" sz="2600" kern="0" dirty="0">
                <a:solidFill>
                  <a:schemeClr val="lt1"/>
                </a:solidFill>
                <a:latin typeface="+mj-lt"/>
              </a:rPr>
              <a:t>, </a:t>
            </a:r>
            <a:r>
              <a:rPr lang="en-US" sz="2600" kern="0" dirty="0" err="1">
                <a:solidFill>
                  <a:schemeClr val="lt1"/>
                </a:solidFill>
                <a:latin typeface="+mj-lt"/>
              </a:rPr>
              <a:t>encuentre</a:t>
            </a:r>
            <a:r>
              <a:rPr lang="en-US" sz="2600" kern="0" dirty="0">
                <a:solidFill>
                  <a:schemeClr val="lt1"/>
                </a:solidFill>
                <a:latin typeface="+mj-lt"/>
              </a:rPr>
              <a:t>, </a:t>
            </a:r>
            <a:r>
              <a:rPr lang="en-US" sz="2600" kern="0" dirty="0" err="1">
                <a:solidFill>
                  <a:schemeClr val="lt1"/>
                </a:solidFill>
                <a:latin typeface="+mj-lt"/>
              </a:rPr>
              <a:t>darle</a:t>
            </a:r>
            <a:r>
              <a:rPr lang="en-US" sz="2600" kern="0" dirty="0">
                <a:solidFill>
                  <a:schemeClr val="lt1"/>
                </a:solidFill>
                <a:latin typeface="+mj-lt"/>
              </a:rPr>
              <a:t> click  “</a:t>
            </a:r>
            <a:r>
              <a:rPr lang="en-US" sz="2600" i="1" kern="0" dirty="0" err="1">
                <a:solidFill>
                  <a:schemeClr val="lt1"/>
                </a:solidFill>
                <a:latin typeface="+mj-lt"/>
              </a:rPr>
              <a:t>Adicionar</a:t>
            </a:r>
            <a:r>
              <a:rPr lang="en-US" sz="2600" i="1" kern="0" dirty="0">
                <a:solidFill>
                  <a:schemeClr val="lt1"/>
                </a:solidFill>
                <a:latin typeface="+mj-lt"/>
              </a:rPr>
              <a:t> a </a:t>
            </a:r>
            <a:r>
              <a:rPr lang="en-US" sz="2600" i="1" kern="0" dirty="0" err="1">
                <a:solidFill>
                  <a:schemeClr val="lt1"/>
                </a:solidFill>
                <a:latin typeface="+mj-lt"/>
              </a:rPr>
              <a:t>lista</a:t>
            </a:r>
            <a:r>
              <a:rPr lang="en-US" sz="2600" i="1" kern="0" dirty="0">
                <a:solidFill>
                  <a:schemeClr val="lt1"/>
                </a:solidFill>
                <a:latin typeface="+mj-lt"/>
              </a:rPr>
              <a:t> de </a:t>
            </a:r>
            <a:r>
              <a:rPr lang="en-US" sz="2600" i="1" kern="0" dirty="0" err="1">
                <a:solidFill>
                  <a:schemeClr val="lt1"/>
                </a:solidFill>
                <a:latin typeface="+mj-lt"/>
              </a:rPr>
              <a:t>lectura</a:t>
            </a:r>
            <a:r>
              <a:rPr lang="en-US" sz="2600" kern="0" dirty="0">
                <a:solidFill>
                  <a:schemeClr val="lt1"/>
                </a:solidFill>
                <a:latin typeface="+mj-lt"/>
              </a:rPr>
              <a:t>”</a:t>
            </a:r>
          </a:p>
        </p:txBody>
      </p:sp>
    </p:spTree>
    <p:extLst>
      <p:ext uri="{BB962C8B-B14F-4D97-AF65-F5344CB8AC3E}">
        <p14:creationId xmlns:p14="http://schemas.microsoft.com/office/powerpoint/2010/main" val="198398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6BB9-DC64-4928-94E5-96C686614F43}"/>
              </a:ext>
            </a:extLst>
          </p:cNvPr>
          <p:cNvSpPr>
            <a:spLocks noGrp="1"/>
          </p:cNvSpPr>
          <p:nvPr>
            <p:ph type="title"/>
          </p:nvPr>
        </p:nvSpPr>
        <p:spPr/>
        <p:txBody>
          <a:bodyPr/>
          <a:lstStyle/>
          <a:p>
            <a:r>
              <a:rPr lang="es-ES" dirty="0">
                <a:solidFill>
                  <a:schemeClr val="accent2"/>
                </a:solidFill>
              </a:rPr>
              <a:t>Ventajas del </a:t>
            </a:r>
            <a:r>
              <a:rPr lang="es-ES" dirty="0" err="1">
                <a:solidFill>
                  <a:schemeClr val="accent2"/>
                </a:solidFill>
              </a:rPr>
              <a:t>Curriculum</a:t>
            </a:r>
            <a:r>
              <a:rPr lang="es-ES" dirty="0">
                <a:solidFill>
                  <a:schemeClr val="accent2"/>
                </a:solidFill>
              </a:rPr>
              <a:t> </a:t>
            </a:r>
            <a:r>
              <a:rPr lang="es-ES" dirty="0" err="1">
                <a:solidFill>
                  <a:schemeClr val="accent2"/>
                </a:solidFill>
              </a:rPr>
              <a:t>Builder</a:t>
            </a:r>
            <a:endParaRPr lang="es-ES" dirty="0">
              <a:solidFill>
                <a:schemeClr val="accent2"/>
              </a:solidFill>
            </a:endParaRPr>
          </a:p>
        </p:txBody>
      </p:sp>
      <p:sp>
        <p:nvSpPr>
          <p:cNvPr id="3" name="Content Placeholder 2">
            <a:extLst>
              <a:ext uri="{FF2B5EF4-FFF2-40B4-BE49-F238E27FC236}">
                <a16:creationId xmlns:a16="http://schemas.microsoft.com/office/drawing/2014/main" id="{0EE9FF4B-891D-4AAC-9580-6998EE961B22}"/>
              </a:ext>
            </a:extLst>
          </p:cNvPr>
          <p:cNvSpPr>
            <a:spLocks noGrp="1"/>
          </p:cNvSpPr>
          <p:nvPr>
            <p:ph idx="1"/>
          </p:nvPr>
        </p:nvSpPr>
        <p:spPr>
          <a:xfrm>
            <a:off x="1512277" y="1285134"/>
            <a:ext cx="9841522" cy="4351338"/>
          </a:xfrm>
        </p:spPr>
        <p:txBody>
          <a:bodyPr/>
          <a:lstStyle/>
          <a:p>
            <a:pPr marL="0" indent="0">
              <a:buNone/>
            </a:pPr>
            <a:r>
              <a:rPr lang="es-ES" dirty="0">
                <a:solidFill>
                  <a:schemeClr val="accent1"/>
                </a:solidFill>
              </a:rPr>
              <a:t>Para los Profesores</a:t>
            </a:r>
            <a:r>
              <a:rPr lang="en-US" dirty="0">
                <a:solidFill>
                  <a:schemeClr val="accent1"/>
                </a:solidFill>
              </a:rPr>
              <a:t>: </a:t>
            </a:r>
            <a:endParaRPr lang="es-US" dirty="0">
              <a:solidFill>
                <a:schemeClr val="accent1"/>
              </a:solidFill>
            </a:endParaRPr>
          </a:p>
          <a:p>
            <a:pPr lvl="1"/>
            <a:r>
              <a:rPr lang="es-ES" dirty="0"/>
              <a:t>Integra fácilmente todo el contenido de la biblioteca en los planes de clase y listas de lectura</a:t>
            </a:r>
          </a:p>
          <a:p>
            <a:pPr lvl="1"/>
            <a:r>
              <a:rPr lang="es-ES" dirty="0"/>
              <a:t>Actualiza y mejora los materiales del curso con contenido relevante</a:t>
            </a:r>
          </a:p>
          <a:p>
            <a:pPr lvl="1"/>
            <a:r>
              <a:rPr lang="es-ES" dirty="0"/>
              <a:t>Ofrece estadísticas sobre el uso de los alumnos de las listas de lectura</a:t>
            </a:r>
            <a:endParaRPr lang="es-US" dirty="0"/>
          </a:p>
          <a:p>
            <a:pPr marL="0" indent="0">
              <a:buNone/>
            </a:pPr>
            <a:r>
              <a:rPr lang="es-ES" dirty="0">
                <a:solidFill>
                  <a:schemeClr val="accent1"/>
                </a:solidFill>
              </a:rPr>
              <a:t>Para los Estudiantes</a:t>
            </a:r>
            <a:r>
              <a:rPr lang="en-US" dirty="0">
                <a:solidFill>
                  <a:schemeClr val="accent1"/>
                </a:solidFill>
              </a:rPr>
              <a:t>:</a:t>
            </a:r>
            <a:endParaRPr lang="es-US" dirty="0">
              <a:solidFill>
                <a:schemeClr val="accent1"/>
              </a:solidFill>
            </a:endParaRPr>
          </a:p>
          <a:p>
            <a:pPr lvl="1"/>
            <a:r>
              <a:rPr lang="es-ES" dirty="0"/>
              <a:t>Leen los artículos designados directamente en el LMS</a:t>
            </a:r>
          </a:p>
          <a:p>
            <a:pPr lvl="1"/>
            <a:r>
              <a:rPr lang="es-ES" dirty="0"/>
              <a:t>Buscan en la colección de la biblioteca directamente en el LMS</a:t>
            </a:r>
          </a:p>
          <a:p>
            <a:pPr lvl="1"/>
            <a:r>
              <a:rPr lang="es-ES" dirty="0"/>
              <a:t>Aumenta la capacidad del alumno para acceder al contenido de investigación</a:t>
            </a:r>
            <a:endParaRPr lang="es-US" dirty="0"/>
          </a:p>
        </p:txBody>
      </p:sp>
      <p:sp>
        <p:nvSpPr>
          <p:cNvPr id="7" name="Rectangle 6">
            <a:extLst>
              <a:ext uri="{FF2B5EF4-FFF2-40B4-BE49-F238E27FC236}">
                <a16:creationId xmlns:a16="http://schemas.microsoft.com/office/drawing/2014/main" id="{DC7CC730-D2B1-4E9A-B45E-0772793E8AF7}"/>
              </a:ext>
            </a:extLst>
          </p:cNvPr>
          <p:cNvSpPr/>
          <p:nvPr/>
        </p:nvSpPr>
        <p:spPr>
          <a:xfrm>
            <a:off x="2540" y="5486400"/>
            <a:ext cx="12189460" cy="1047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 name="Picture 7">
            <a:extLst>
              <a:ext uri="{FF2B5EF4-FFF2-40B4-BE49-F238E27FC236}">
                <a16:creationId xmlns:a16="http://schemas.microsoft.com/office/drawing/2014/main" id="{EDF4D53B-0059-4C6C-8191-3B78355A1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3186" y="5549340"/>
            <a:ext cx="1145628" cy="898930"/>
          </a:xfrm>
          <a:prstGeom prst="rect">
            <a:avLst/>
          </a:prstGeom>
        </p:spPr>
      </p:pic>
      <p:grpSp>
        <p:nvGrpSpPr>
          <p:cNvPr id="6" name="Group 5">
            <a:extLst>
              <a:ext uri="{FF2B5EF4-FFF2-40B4-BE49-F238E27FC236}">
                <a16:creationId xmlns:a16="http://schemas.microsoft.com/office/drawing/2014/main" id="{0A03B6E9-9EEB-4638-9360-EA002A8FAB17}"/>
              </a:ext>
            </a:extLst>
          </p:cNvPr>
          <p:cNvGrpSpPr/>
          <p:nvPr/>
        </p:nvGrpSpPr>
        <p:grpSpPr>
          <a:xfrm>
            <a:off x="1009427" y="1395740"/>
            <a:ext cx="526583" cy="395512"/>
            <a:chOff x="6489700" y="3968751"/>
            <a:chExt cx="727075" cy="546100"/>
          </a:xfrm>
          <a:solidFill>
            <a:schemeClr val="accent2"/>
          </a:solidFill>
        </p:grpSpPr>
        <p:sp>
          <p:nvSpPr>
            <p:cNvPr id="9" name="Freeform 125">
              <a:extLst>
                <a:ext uri="{FF2B5EF4-FFF2-40B4-BE49-F238E27FC236}">
                  <a16:creationId xmlns:a16="http://schemas.microsoft.com/office/drawing/2014/main" id="{DE48E0B3-ADF4-4628-8359-491FDCC25C5E}"/>
                </a:ext>
              </a:extLst>
            </p:cNvPr>
            <p:cNvSpPr>
              <a:spLocks/>
            </p:cNvSpPr>
            <p:nvPr/>
          </p:nvSpPr>
          <p:spPr bwMode="auto">
            <a:xfrm>
              <a:off x="6792913" y="4332288"/>
              <a:ext cx="120650" cy="30163"/>
            </a:xfrm>
            <a:custGeom>
              <a:avLst/>
              <a:gdLst>
                <a:gd name="T0" fmla="*/ 39 w 44"/>
                <a:gd name="T1" fmla="*/ 11 h 11"/>
                <a:gd name="T2" fmla="*/ 6 w 44"/>
                <a:gd name="T3" fmla="*/ 11 h 11"/>
                <a:gd name="T4" fmla="*/ 0 w 44"/>
                <a:gd name="T5" fmla="*/ 6 h 11"/>
                <a:gd name="T6" fmla="*/ 6 w 44"/>
                <a:gd name="T7" fmla="*/ 0 h 11"/>
                <a:gd name="T8" fmla="*/ 39 w 44"/>
                <a:gd name="T9" fmla="*/ 0 h 11"/>
                <a:gd name="T10" fmla="*/ 44 w 44"/>
                <a:gd name="T11" fmla="*/ 6 h 11"/>
                <a:gd name="T12" fmla="*/ 39 w 4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4" h="11">
                  <a:moveTo>
                    <a:pt x="39" y="11"/>
                  </a:moveTo>
                  <a:cubicBezTo>
                    <a:pt x="6" y="11"/>
                    <a:pt x="6" y="11"/>
                    <a:pt x="6" y="11"/>
                  </a:cubicBezTo>
                  <a:cubicBezTo>
                    <a:pt x="3" y="11"/>
                    <a:pt x="0" y="9"/>
                    <a:pt x="0" y="6"/>
                  </a:cubicBezTo>
                  <a:cubicBezTo>
                    <a:pt x="0" y="3"/>
                    <a:pt x="3" y="0"/>
                    <a:pt x="6" y="0"/>
                  </a:cubicBezTo>
                  <a:cubicBezTo>
                    <a:pt x="39" y="0"/>
                    <a:pt x="39" y="0"/>
                    <a:pt x="39" y="0"/>
                  </a:cubicBezTo>
                  <a:cubicBezTo>
                    <a:pt x="42" y="0"/>
                    <a:pt x="44" y="3"/>
                    <a:pt x="44" y="6"/>
                  </a:cubicBezTo>
                  <a:cubicBezTo>
                    <a:pt x="44" y="9"/>
                    <a:pt x="42" y="11"/>
                    <a:pt x="3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26">
              <a:extLst>
                <a:ext uri="{FF2B5EF4-FFF2-40B4-BE49-F238E27FC236}">
                  <a16:creationId xmlns:a16="http://schemas.microsoft.com/office/drawing/2014/main" id="{7C3DA2B6-04C5-4B34-9ECA-B6A2DCD91A42}"/>
                </a:ext>
              </a:extLst>
            </p:cNvPr>
            <p:cNvSpPr>
              <a:spLocks/>
            </p:cNvSpPr>
            <p:nvPr/>
          </p:nvSpPr>
          <p:spPr bwMode="auto">
            <a:xfrm>
              <a:off x="6564313" y="3968751"/>
              <a:ext cx="198438" cy="265113"/>
            </a:xfrm>
            <a:custGeom>
              <a:avLst/>
              <a:gdLst>
                <a:gd name="T0" fmla="*/ 6 w 72"/>
                <a:gd name="T1" fmla="*/ 96 h 96"/>
                <a:gd name="T2" fmla="*/ 4 w 72"/>
                <a:gd name="T3" fmla="*/ 95 h 96"/>
                <a:gd name="T4" fmla="*/ 1 w 72"/>
                <a:gd name="T5" fmla="*/ 88 h 96"/>
                <a:gd name="T6" fmla="*/ 31 w 72"/>
                <a:gd name="T7" fmla="*/ 23 h 96"/>
                <a:gd name="T8" fmla="*/ 67 w 72"/>
                <a:gd name="T9" fmla="*/ 0 h 96"/>
                <a:gd name="T10" fmla="*/ 72 w 72"/>
                <a:gd name="T11" fmla="*/ 6 h 96"/>
                <a:gd name="T12" fmla="*/ 67 w 72"/>
                <a:gd name="T13" fmla="*/ 11 h 96"/>
                <a:gd name="T14" fmla="*/ 41 w 72"/>
                <a:gd name="T15" fmla="*/ 28 h 96"/>
                <a:gd name="T16" fmla="*/ 11 w 72"/>
                <a:gd name="T17" fmla="*/ 92 h 96"/>
                <a:gd name="T18" fmla="*/ 6 w 72"/>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96">
                  <a:moveTo>
                    <a:pt x="6" y="96"/>
                  </a:moveTo>
                  <a:cubicBezTo>
                    <a:pt x="5" y="96"/>
                    <a:pt x="5" y="95"/>
                    <a:pt x="4" y="95"/>
                  </a:cubicBezTo>
                  <a:cubicBezTo>
                    <a:pt x="1" y="94"/>
                    <a:pt x="0" y="91"/>
                    <a:pt x="1" y="88"/>
                  </a:cubicBezTo>
                  <a:cubicBezTo>
                    <a:pt x="31" y="23"/>
                    <a:pt x="31" y="23"/>
                    <a:pt x="31" y="23"/>
                  </a:cubicBezTo>
                  <a:cubicBezTo>
                    <a:pt x="37" y="9"/>
                    <a:pt x="51" y="0"/>
                    <a:pt x="67" y="0"/>
                  </a:cubicBezTo>
                  <a:cubicBezTo>
                    <a:pt x="70" y="0"/>
                    <a:pt x="72" y="3"/>
                    <a:pt x="72" y="6"/>
                  </a:cubicBezTo>
                  <a:cubicBezTo>
                    <a:pt x="72" y="9"/>
                    <a:pt x="70" y="11"/>
                    <a:pt x="67" y="11"/>
                  </a:cubicBezTo>
                  <a:cubicBezTo>
                    <a:pt x="56" y="11"/>
                    <a:pt x="45" y="18"/>
                    <a:pt x="41" y="28"/>
                  </a:cubicBezTo>
                  <a:cubicBezTo>
                    <a:pt x="11" y="92"/>
                    <a:pt x="11" y="92"/>
                    <a:pt x="11" y="92"/>
                  </a:cubicBezTo>
                  <a:cubicBezTo>
                    <a:pt x="10" y="94"/>
                    <a:pt x="8"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27">
              <a:extLst>
                <a:ext uri="{FF2B5EF4-FFF2-40B4-BE49-F238E27FC236}">
                  <a16:creationId xmlns:a16="http://schemas.microsoft.com/office/drawing/2014/main" id="{B8C8CB0D-1C0E-4F71-A8C2-DD0BB5BD251F}"/>
                </a:ext>
              </a:extLst>
            </p:cNvPr>
            <p:cNvSpPr>
              <a:spLocks/>
            </p:cNvSpPr>
            <p:nvPr/>
          </p:nvSpPr>
          <p:spPr bwMode="auto">
            <a:xfrm>
              <a:off x="6943725" y="3968751"/>
              <a:ext cx="201613" cy="265113"/>
            </a:xfrm>
            <a:custGeom>
              <a:avLst/>
              <a:gdLst>
                <a:gd name="T0" fmla="*/ 67 w 73"/>
                <a:gd name="T1" fmla="*/ 96 h 96"/>
                <a:gd name="T2" fmla="*/ 62 w 73"/>
                <a:gd name="T3" fmla="*/ 92 h 96"/>
                <a:gd name="T4" fmla="*/ 32 w 73"/>
                <a:gd name="T5" fmla="*/ 28 h 96"/>
                <a:gd name="T6" fmla="*/ 6 w 73"/>
                <a:gd name="T7" fmla="*/ 11 h 96"/>
                <a:gd name="T8" fmla="*/ 0 w 73"/>
                <a:gd name="T9" fmla="*/ 6 h 96"/>
                <a:gd name="T10" fmla="*/ 6 w 73"/>
                <a:gd name="T11" fmla="*/ 0 h 96"/>
                <a:gd name="T12" fmla="*/ 42 w 73"/>
                <a:gd name="T13" fmla="*/ 23 h 96"/>
                <a:gd name="T14" fmla="*/ 72 w 73"/>
                <a:gd name="T15" fmla="*/ 88 h 96"/>
                <a:gd name="T16" fmla="*/ 69 w 73"/>
                <a:gd name="T17" fmla="*/ 95 h 96"/>
                <a:gd name="T18" fmla="*/ 67 w 73"/>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6">
                  <a:moveTo>
                    <a:pt x="67" y="96"/>
                  </a:moveTo>
                  <a:cubicBezTo>
                    <a:pt x="64" y="96"/>
                    <a:pt x="62" y="94"/>
                    <a:pt x="62" y="92"/>
                  </a:cubicBezTo>
                  <a:cubicBezTo>
                    <a:pt x="32" y="28"/>
                    <a:pt x="32" y="28"/>
                    <a:pt x="32" y="28"/>
                  </a:cubicBezTo>
                  <a:cubicBezTo>
                    <a:pt x="27" y="18"/>
                    <a:pt x="17" y="11"/>
                    <a:pt x="6" y="11"/>
                  </a:cubicBezTo>
                  <a:cubicBezTo>
                    <a:pt x="3" y="11"/>
                    <a:pt x="0" y="9"/>
                    <a:pt x="0" y="6"/>
                  </a:cubicBezTo>
                  <a:cubicBezTo>
                    <a:pt x="0" y="3"/>
                    <a:pt x="3" y="0"/>
                    <a:pt x="6" y="0"/>
                  </a:cubicBezTo>
                  <a:cubicBezTo>
                    <a:pt x="21" y="0"/>
                    <a:pt x="36" y="9"/>
                    <a:pt x="42" y="23"/>
                  </a:cubicBezTo>
                  <a:cubicBezTo>
                    <a:pt x="72" y="88"/>
                    <a:pt x="72" y="88"/>
                    <a:pt x="72" y="88"/>
                  </a:cubicBezTo>
                  <a:cubicBezTo>
                    <a:pt x="73" y="91"/>
                    <a:pt x="72" y="94"/>
                    <a:pt x="69" y="95"/>
                  </a:cubicBezTo>
                  <a:cubicBezTo>
                    <a:pt x="68" y="95"/>
                    <a:pt x="67" y="96"/>
                    <a:pt x="6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8">
              <a:extLst>
                <a:ext uri="{FF2B5EF4-FFF2-40B4-BE49-F238E27FC236}">
                  <a16:creationId xmlns:a16="http://schemas.microsoft.com/office/drawing/2014/main" id="{1E68B41E-649B-470E-8B6A-C3E1FE0BDAFA}"/>
                </a:ext>
              </a:extLst>
            </p:cNvPr>
            <p:cNvSpPr>
              <a:spLocks noEditPoints="1"/>
            </p:cNvSpPr>
            <p:nvPr/>
          </p:nvSpPr>
          <p:spPr bwMode="auto">
            <a:xfrm>
              <a:off x="6489700" y="4181476"/>
              <a:ext cx="333375" cy="333375"/>
            </a:xfrm>
            <a:custGeom>
              <a:avLst/>
              <a:gdLst>
                <a:gd name="T0" fmla="*/ 61 w 121"/>
                <a:gd name="T1" fmla="*/ 121 h 121"/>
                <a:gd name="T2" fmla="*/ 0 w 121"/>
                <a:gd name="T3" fmla="*/ 61 h 121"/>
                <a:gd name="T4" fmla="*/ 61 w 121"/>
                <a:gd name="T5" fmla="*/ 0 h 121"/>
                <a:gd name="T6" fmla="*/ 121 w 121"/>
                <a:gd name="T7" fmla="*/ 61 h 121"/>
                <a:gd name="T8" fmla="*/ 61 w 121"/>
                <a:gd name="T9" fmla="*/ 121 h 121"/>
                <a:gd name="T10" fmla="*/ 61 w 121"/>
                <a:gd name="T11" fmla="*/ 11 h 121"/>
                <a:gd name="T12" fmla="*/ 11 w 121"/>
                <a:gd name="T13" fmla="*/ 61 h 121"/>
                <a:gd name="T14" fmla="*/ 61 w 121"/>
                <a:gd name="T15" fmla="*/ 110 h 121"/>
                <a:gd name="T16" fmla="*/ 110 w 121"/>
                <a:gd name="T17" fmla="*/ 61 h 121"/>
                <a:gd name="T18" fmla="*/ 61 w 121"/>
                <a:gd name="T19" fmla="*/ 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1" y="121"/>
                  </a:moveTo>
                  <a:cubicBezTo>
                    <a:pt x="27" y="121"/>
                    <a:pt x="0" y="94"/>
                    <a:pt x="0" y="61"/>
                  </a:cubicBezTo>
                  <a:cubicBezTo>
                    <a:pt x="0" y="27"/>
                    <a:pt x="27" y="0"/>
                    <a:pt x="61" y="0"/>
                  </a:cubicBezTo>
                  <a:cubicBezTo>
                    <a:pt x="94" y="0"/>
                    <a:pt x="121" y="27"/>
                    <a:pt x="121" y="61"/>
                  </a:cubicBezTo>
                  <a:cubicBezTo>
                    <a:pt x="121" y="94"/>
                    <a:pt x="94" y="121"/>
                    <a:pt x="61" y="121"/>
                  </a:cubicBezTo>
                  <a:close/>
                  <a:moveTo>
                    <a:pt x="61" y="11"/>
                  </a:moveTo>
                  <a:cubicBezTo>
                    <a:pt x="34" y="11"/>
                    <a:pt x="11" y="33"/>
                    <a:pt x="11" y="61"/>
                  </a:cubicBezTo>
                  <a:cubicBezTo>
                    <a:pt x="11" y="88"/>
                    <a:pt x="34" y="110"/>
                    <a:pt x="61" y="110"/>
                  </a:cubicBezTo>
                  <a:cubicBezTo>
                    <a:pt x="88" y="110"/>
                    <a:pt x="110" y="88"/>
                    <a:pt x="110" y="61"/>
                  </a:cubicBezTo>
                  <a:cubicBezTo>
                    <a:pt x="110" y="33"/>
                    <a:pt x="88" y="11"/>
                    <a:pt x="6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9">
              <a:extLst>
                <a:ext uri="{FF2B5EF4-FFF2-40B4-BE49-F238E27FC236}">
                  <a16:creationId xmlns:a16="http://schemas.microsoft.com/office/drawing/2014/main" id="{B3C01580-9141-4A49-9B9C-2A8A79CBF36A}"/>
                </a:ext>
              </a:extLst>
            </p:cNvPr>
            <p:cNvSpPr>
              <a:spLocks/>
            </p:cNvSpPr>
            <p:nvPr/>
          </p:nvSpPr>
          <p:spPr bwMode="auto">
            <a:xfrm>
              <a:off x="6550025" y="4241801"/>
              <a:ext cx="122238" cy="120650"/>
            </a:xfrm>
            <a:custGeom>
              <a:avLst/>
              <a:gdLst>
                <a:gd name="T0" fmla="*/ 6 w 44"/>
                <a:gd name="T1" fmla="*/ 44 h 44"/>
                <a:gd name="T2" fmla="*/ 0 w 44"/>
                <a:gd name="T3" fmla="*/ 39 h 44"/>
                <a:gd name="T4" fmla="*/ 39 w 44"/>
                <a:gd name="T5" fmla="*/ 0 h 44"/>
                <a:gd name="T6" fmla="*/ 44 w 44"/>
                <a:gd name="T7" fmla="*/ 6 h 44"/>
                <a:gd name="T8" fmla="*/ 39 w 44"/>
                <a:gd name="T9" fmla="*/ 11 h 44"/>
                <a:gd name="T10" fmla="*/ 11 w 44"/>
                <a:gd name="T11" fmla="*/ 39 h 44"/>
                <a:gd name="T12" fmla="*/ 6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6" y="44"/>
                  </a:moveTo>
                  <a:cubicBezTo>
                    <a:pt x="3" y="44"/>
                    <a:pt x="0" y="42"/>
                    <a:pt x="0" y="39"/>
                  </a:cubicBezTo>
                  <a:cubicBezTo>
                    <a:pt x="0" y="17"/>
                    <a:pt x="18" y="0"/>
                    <a:pt x="39" y="0"/>
                  </a:cubicBezTo>
                  <a:cubicBezTo>
                    <a:pt x="42" y="0"/>
                    <a:pt x="44" y="3"/>
                    <a:pt x="44" y="6"/>
                  </a:cubicBezTo>
                  <a:cubicBezTo>
                    <a:pt x="44" y="9"/>
                    <a:pt x="42" y="11"/>
                    <a:pt x="39" y="11"/>
                  </a:cubicBezTo>
                  <a:cubicBezTo>
                    <a:pt x="24" y="11"/>
                    <a:pt x="11" y="23"/>
                    <a:pt x="11" y="39"/>
                  </a:cubicBezTo>
                  <a:cubicBezTo>
                    <a:pt x="11" y="42"/>
                    <a:pt x="9" y="44"/>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0">
              <a:extLst>
                <a:ext uri="{FF2B5EF4-FFF2-40B4-BE49-F238E27FC236}">
                  <a16:creationId xmlns:a16="http://schemas.microsoft.com/office/drawing/2014/main" id="{DA2C79BE-3BFC-41E2-8B18-827D207F3CAA}"/>
                </a:ext>
              </a:extLst>
            </p:cNvPr>
            <p:cNvSpPr>
              <a:spLocks noEditPoints="1"/>
            </p:cNvSpPr>
            <p:nvPr/>
          </p:nvSpPr>
          <p:spPr bwMode="auto">
            <a:xfrm>
              <a:off x="6883400" y="4181476"/>
              <a:ext cx="333375" cy="333375"/>
            </a:xfrm>
            <a:custGeom>
              <a:avLst/>
              <a:gdLst>
                <a:gd name="T0" fmla="*/ 61 w 121"/>
                <a:gd name="T1" fmla="*/ 121 h 121"/>
                <a:gd name="T2" fmla="*/ 0 w 121"/>
                <a:gd name="T3" fmla="*/ 61 h 121"/>
                <a:gd name="T4" fmla="*/ 61 w 121"/>
                <a:gd name="T5" fmla="*/ 0 h 121"/>
                <a:gd name="T6" fmla="*/ 121 w 121"/>
                <a:gd name="T7" fmla="*/ 61 h 121"/>
                <a:gd name="T8" fmla="*/ 61 w 121"/>
                <a:gd name="T9" fmla="*/ 121 h 121"/>
                <a:gd name="T10" fmla="*/ 61 w 121"/>
                <a:gd name="T11" fmla="*/ 11 h 121"/>
                <a:gd name="T12" fmla="*/ 11 w 121"/>
                <a:gd name="T13" fmla="*/ 61 h 121"/>
                <a:gd name="T14" fmla="*/ 61 w 121"/>
                <a:gd name="T15" fmla="*/ 110 h 121"/>
                <a:gd name="T16" fmla="*/ 110 w 121"/>
                <a:gd name="T17" fmla="*/ 61 h 121"/>
                <a:gd name="T18" fmla="*/ 61 w 121"/>
                <a:gd name="T19" fmla="*/ 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1" y="121"/>
                  </a:moveTo>
                  <a:cubicBezTo>
                    <a:pt x="27" y="121"/>
                    <a:pt x="0" y="94"/>
                    <a:pt x="0" y="61"/>
                  </a:cubicBezTo>
                  <a:cubicBezTo>
                    <a:pt x="0" y="27"/>
                    <a:pt x="27" y="0"/>
                    <a:pt x="61" y="0"/>
                  </a:cubicBezTo>
                  <a:cubicBezTo>
                    <a:pt x="94" y="0"/>
                    <a:pt x="121" y="27"/>
                    <a:pt x="121" y="61"/>
                  </a:cubicBezTo>
                  <a:cubicBezTo>
                    <a:pt x="121" y="94"/>
                    <a:pt x="94" y="121"/>
                    <a:pt x="61" y="121"/>
                  </a:cubicBezTo>
                  <a:close/>
                  <a:moveTo>
                    <a:pt x="61" y="11"/>
                  </a:moveTo>
                  <a:cubicBezTo>
                    <a:pt x="34" y="11"/>
                    <a:pt x="11" y="33"/>
                    <a:pt x="11" y="61"/>
                  </a:cubicBezTo>
                  <a:cubicBezTo>
                    <a:pt x="11" y="88"/>
                    <a:pt x="34" y="110"/>
                    <a:pt x="61" y="110"/>
                  </a:cubicBezTo>
                  <a:cubicBezTo>
                    <a:pt x="88" y="110"/>
                    <a:pt x="110" y="88"/>
                    <a:pt x="110" y="61"/>
                  </a:cubicBezTo>
                  <a:cubicBezTo>
                    <a:pt x="110" y="33"/>
                    <a:pt x="88" y="11"/>
                    <a:pt x="6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a:extLst>
              <a:ext uri="{FF2B5EF4-FFF2-40B4-BE49-F238E27FC236}">
                <a16:creationId xmlns:a16="http://schemas.microsoft.com/office/drawing/2014/main" id="{4C299432-B8BB-46E1-B3C9-2D21B7DE5BE5}"/>
              </a:ext>
            </a:extLst>
          </p:cNvPr>
          <p:cNvGrpSpPr/>
          <p:nvPr/>
        </p:nvGrpSpPr>
        <p:grpSpPr>
          <a:xfrm>
            <a:off x="782842" y="3434384"/>
            <a:ext cx="528883" cy="530032"/>
            <a:chOff x="1066800" y="3792538"/>
            <a:chExt cx="730251" cy="731837"/>
          </a:xfrm>
          <a:solidFill>
            <a:schemeClr val="accent2"/>
          </a:solidFill>
        </p:grpSpPr>
        <p:sp>
          <p:nvSpPr>
            <p:cNvPr id="16" name="Freeform 60">
              <a:extLst>
                <a:ext uri="{FF2B5EF4-FFF2-40B4-BE49-F238E27FC236}">
                  <a16:creationId xmlns:a16="http://schemas.microsoft.com/office/drawing/2014/main" id="{FCBACE73-8B10-416C-88ED-23C24D1ABF77}"/>
                </a:ext>
              </a:extLst>
            </p:cNvPr>
            <p:cNvSpPr>
              <a:spLocks/>
            </p:cNvSpPr>
            <p:nvPr/>
          </p:nvSpPr>
          <p:spPr bwMode="auto">
            <a:xfrm>
              <a:off x="1066800" y="4240213"/>
              <a:ext cx="276225" cy="284162"/>
            </a:xfrm>
            <a:custGeom>
              <a:avLst/>
              <a:gdLst>
                <a:gd name="T0" fmla="*/ 5 w 100"/>
                <a:gd name="T1" fmla="*/ 103 h 103"/>
                <a:gd name="T2" fmla="*/ 1 w 100"/>
                <a:gd name="T3" fmla="*/ 101 h 103"/>
                <a:gd name="T4" fmla="*/ 0 w 100"/>
                <a:gd name="T5" fmla="*/ 96 h 103"/>
                <a:gd name="T6" fmla="*/ 12 w 100"/>
                <a:gd name="T7" fmla="*/ 6 h 103"/>
                <a:gd name="T8" fmla="*/ 19 w 100"/>
                <a:gd name="T9" fmla="*/ 1 h 103"/>
                <a:gd name="T10" fmla="*/ 23 w 100"/>
                <a:gd name="T11" fmla="*/ 7 h 103"/>
                <a:gd name="T12" fmla="*/ 12 w 100"/>
                <a:gd name="T13" fmla="*/ 91 h 103"/>
                <a:gd name="T14" fmla="*/ 94 w 100"/>
                <a:gd name="T15" fmla="*/ 79 h 103"/>
                <a:gd name="T16" fmla="*/ 100 w 100"/>
                <a:gd name="T17" fmla="*/ 83 h 103"/>
                <a:gd name="T18" fmla="*/ 95 w 100"/>
                <a:gd name="T19" fmla="*/ 89 h 103"/>
                <a:gd name="T20" fmla="*/ 6 w 100"/>
                <a:gd name="T21" fmla="*/ 103 h 103"/>
                <a:gd name="T22" fmla="*/ 5 w 100"/>
                <a:gd name="T2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3">
                  <a:moveTo>
                    <a:pt x="5" y="103"/>
                  </a:moveTo>
                  <a:cubicBezTo>
                    <a:pt x="4" y="103"/>
                    <a:pt x="2" y="102"/>
                    <a:pt x="1" y="101"/>
                  </a:cubicBezTo>
                  <a:cubicBezTo>
                    <a:pt x="0" y="100"/>
                    <a:pt x="0" y="98"/>
                    <a:pt x="0" y="96"/>
                  </a:cubicBezTo>
                  <a:cubicBezTo>
                    <a:pt x="12" y="6"/>
                    <a:pt x="12" y="6"/>
                    <a:pt x="12" y="6"/>
                  </a:cubicBezTo>
                  <a:cubicBezTo>
                    <a:pt x="13" y="3"/>
                    <a:pt x="16" y="0"/>
                    <a:pt x="19" y="1"/>
                  </a:cubicBezTo>
                  <a:cubicBezTo>
                    <a:pt x="22" y="1"/>
                    <a:pt x="24" y="4"/>
                    <a:pt x="23" y="7"/>
                  </a:cubicBezTo>
                  <a:cubicBezTo>
                    <a:pt x="12" y="91"/>
                    <a:pt x="12" y="91"/>
                    <a:pt x="12" y="91"/>
                  </a:cubicBezTo>
                  <a:cubicBezTo>
                    <a:pt x="94" y="79"/>
                    <a:pt x="94" y="79"/>
                    <a:pt x="94" y="79"/>
                  </a:cubicBezTo>
                  <a:cubicBezTo>
                    <a:pt x="97" y="78"/>
                    <a:pt x="100" y="80"/>
                    <a:pt x="100" y="83"/>
                  </a:cubicBezTo>
                  <a:cubicBezTo>
                    <a:pt x="100" y="86"/>
                    <a:pt x="98" y="89"/>
                    <a:pt x="95" y="89"/>
                  </a:cubicBezTo>
                  <a:cubicBezTo>
                    <a:pt x="6" y="103"/>
                    <a:pt x="6" y="103"/>
                    <a:pt x="6" y="103"/>
                  </a:cubicBezTo>
                  <a:cubicBezTo>
                    <a:pt x="6" y="103"/>
                    <a:pt x="6" y="103"/>
                    <a:pt x="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1">
              <a:extLst>
                <a:ext uri="{FF2B5EF4-FFF2-40B4-BE49-F238E27FC236}">
                  <a16:creationId xmlns:a16="http://schemas.microsoft.com/office/drawing/2014/main" id="{F1DCC9B1-EE66-4EFA-BC15-B4DAAC451E09}"/>
                </a:ext>
              </a:extLst>
            </p:cNvPr>
            <p:cNvSpPr>
              <a:spLocks noEditPoints="1"/>
            </p:cNvSpPr>
            <p:nvPr/>
          </p:nvSpPr>
          <p:spPr bwMode="auto">
            <a:xfrm>
              <a:off x="1100138" y="3792538"/>
              <a:ext cx="696913" cy="695325"/>
            </a:xfrm>
            <a:custGeom>
              <a:avLst/>
              <a:gdLst>
                <a:gd name="T0" fmla="*/ 83 w 253"/>
                <a:gd name="T1" fmla="*/ 252 h 252"/>
                <a:gd name="T2" fmla="*/ 79 w 253"/>
                <a:gd name="T3" fmla="*/ 250 h 252"/>
                <a:gd name="T4" fmla="*/ 2 w 253"/>
                <a:gd name="T5" fmla="*/ 172 h 252"/>
                <a:gd name="T6" fmla="*/ 2 w 253"/>
                <a:gd name="T7" fmla="*/ 164 h 252"/>
                <a:gd name="T8" fmla="*/ 163 w 253"/>
                <a:gd name="T9" fmla="*/ 5 h 252"/>
                <a:gd name="T10" fmla="*/ 174 w 253"/>
                <a:gd name="T11" fmla="*/ 1 h 252"/>
                <a:gd name="T12" fmla="*/ 186 w 253"/>
                <a:gd name="T13" fmla="*/ 6 h 252"/>
                <a:gd name="T14" fmla="*/ 247 w 253"/>
                <a:gd name="T15" fmla="*/ 68 h 252"/>
                <a:gd name="T16" fmla="*/ 247 w 253"/>
                <a:gd name="T17" fmla="*/ 91 h 252"/>
                <a:gd name="T18" fmla="*/ 86 w 253"/>
                <a:gd name="T19" fmla="*/ 250 h 252"/>
                <a:gd name="T20" fmla="*/ 83 w 253"/>
                <a:gd name="T21" fmla="*/ 252 h 252"/>
                <a:gd name="T22" fmla="*/ 14 w 253"/>
                <a:gd name="T23" fmla="*/ 168 h 252"/>
                <a:gd name="T24" fmla="*/ 83 w 253"/>
                <a:gd name="T25" fmla="*/ 238 h 252"/>
                <a:gd name="T26" fmla="*/ 239 w 253"/>
                <a:gd name="T27" fmla="*/ 83 h 252"/>
                <a:gd name="T28" fmla="*/ 239 w 253"/>
                <a:gd name="T29" fmla="*/ 75 h 252"/>
                <a:gd name="T30" fmla="*/ 178 w 253"/>
                <a:gd name="T31" fmla="*/ 13 h 252"/>
                <a:gd name="T32" fmla="*/ 174 w 253"/>
                <a:gd name="T33" fmla="*/ 12 h 252"/>
                <a:gd name="T34" fmla="*/ 174 w 253"/>
                <a:gd name="T35" fmla="*/ 12 h 252"/>
                <a:gd name="T36" fmla="*/ 170 w 253"/>
                <a:gd name="T37" fmla="*/ 13 h 252"/>
                <a:gd name="T38" fmla="*/ 14 w 253"/>
                <a:gd name="T39" fmla="*/ 16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252">
                  <a:moveTo>
                    <a:pt x="83" y="252"/>
                  </a:moveTo>
                  <a:cubicBezTo>
                    <a:pt x="81" y="252"/>
                    <a:pt x="80" y="251"/>
                    <a:pt x="79" y="250"/>
                  </a:cubicBezTo>
                  <a:cubicBezTo>
                    <a:pt x="2" y="172"/>
                    <a:pt x="2" y="172"/>
                    <a:pt x="2" y="172"/>
                  </a:cubicBezTo>
                  <a:cubicBezTo>
                    <a:pt x="0" y="170"/>
                    <a:pt x="0" y="167"/>
                    <a:pt x="2" y="164"/>
                  </a:cubicBezTo>
                  <a:cubicBezTo>
                    <a:pt x="163" y="5"/>
                    <a:pt x="163" y="5"/>
                    <a:pt x="163" y="5"/>
                  </a:cubicBezTo>
                  <a:cubicBezTo>
                    <a:pt x="166" y="2"/>
                    <a:pt x="169" y="0"/>
                    <a:pt x="174" y="1"/>
                  </a:cubicBezTo>
                  <a:cubicBezTo>
                    <a:pt x="179" y="1"/>
                    <a:pt x="183" y="2"/>
                    <a:pt x="186" y="6"/>
                  </a:cubicBezTo>
                  <a:cubicBezTo>
                    <a:pt x="247" y="68"/>
                    <a:pt x="247" y="68"/>
                    <a:pt x="247" y="68"/>
                  </a:cubicBezTo>
                  <a:cubicBezTo>
                    <a:pt x="253" y="74"/>
                    <a:pt x="253" y="85"/>
                    <a:pt x="247" y="91"/>
                  </a:cubicBezTo>
                  <a:cubicBezTo>
                    <a:pt x="86" y="250"/>
                    <a:pt x="86" y="250"/>
                    <a:pt x="86" y="250"/>
                  </a:cubicBezTo>
                  <a:cubicBezTo>
                    <a:pt x="85" y="251"/>
                    <a:pt x="84" y="252"/>
                    <a:pt x="83" y="252"/>
                  </a:cubicBezTo>
                  <a:close/>
                  <a:moveTo>
                    <a:pt x="14" y="168"/>
                  </a:moveTo>
                  <a:cubicBezTo>
                    <a:pt x="83" y="238"/>
                    <a:pt x="83" y="238"/>
                    <a:pt x="83" y="238"/>
                  </a:cubicBezTo>
                  <a:cubicBezTo>
                    <a:pt x="239" y="83"/>
                    <a:pt x="239" y="83"/>
                    <a:pt x="239" y="83"/>
                  </a:cubicBezTo>
                  <a:cubicBezTo>
                    <a:pt x="241" y="81"/>
                    <a:pt x="241" y="78"/>
                    <a:pt x="239" y="75"/>
                  </a:cubicBezTo>
                  <a:cubicBezTo>
                    <a:pt x="178" y="13"/>
                    <a:pt x="178" y="13"/>
                    <a:pt x="178" y="13"/>
                  </a:cubicBezTo>
                  <a:cubicBezTo>
                    <a:pt x="177" y="12"/>
                    <a:pt x="176" y="12"/>
                    <a:pt x="174" y="12"/>
                  </a:cubicBezTo>
                  <a:cubicBezTo>
                    <a:pt x="174" y="12"/>
                    <a:pt x="174" y="12"/>
                    <a:pt x="174" y="12"/>
                  </a:cubicBezTo>
                  <a:cubicBezTo>
                    <a:pt x="173" y="12"/>
                    <a:pt x="171" y="12"/>
                    <a:pt x="170" y="13"/>
                  </a:cubicBezTo>
                  <a:lnTo>
                    <a:pt x="14"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2">
              <a:extLst>
                <a:ext uri="{FF2B5EF4-FFF2-40B4-BE49-F238E27FC236}">
                  <a16:creationId xmlns:a16="http://schemas.microsoft.com/office/drawing/2014/main" id="{3A10B62B-39E6-496D-84DB-77A64F3E4907}"/>
                </a:ext>
              </a:extLst>
            </p:cNvPr>
            <p:cNvSpPr>
              <a:spLocks/>
            </p:cNvSpPr>
            <p:nvPr/>
          </p:nvSpPr>
          <p:spPr bwMode="auto">
            <a:xfrm>
              <a:off x="1460500" y="3886200"/>
              <a:ext cx="242888" cy="242887"/>
            </a:xfrm>
            <a:custGeom>
              <a:avLst/>
              <a:gdLst>
                <a:gd name="T0" fmla="*/ 82 w 88"/>
                <a:gd name="T1" fmla="*/ 88 h 88"/>
                <a:gd name="T2" fmla="*/ 78 w 88"/>
                <a:gd name="T3" fmla="*/ 86 h 88"/>
                <a:gd name="T4" fmla="*/ 2 w 88"/>
                <a:gd name="T5" fmla="*/ 10 h 88"/>
                <a:gd name="T6" fmla="*/ 2 w 88"/>
                <a:gd name="T7" fmla="*/ 2 h 88"/>
                <a:gd name="T8" fmla="*/ 10 w 88"/>
                <a:gd name="T9" fmla="*/ 2 h 88"/>
                <a:gd name="T10" fmla="*/ 86 w 88"/>
                <a:gd name="T11" fmla="*/ 78 h 88"/>
                <a:gd name="T12" fmla="*/ 86 w 88"/>
                <a:gd name="T13" fmla="*/ 86 h 88"/>
                <a:gd name="T14" fmla="*/ 82 w 88"/>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8">
                  <a:moveTo>
                    <a:pt x="82" y="88"/>
                  </a:moveTo>
                  <a:cubicBezTo>
                    <a:pt x="81" y="88"/>
                    <a:pt x="79" y="87"/>
                    <a:pt x="78" y="86"/>
                  </a:cubicBezTo>
                  <a:cubicBezTo>
                    <a:pt x="2" y="10"/>
                    <a:pt x="2" y="10"/>
                    <a:pt x="2" y="10"/>
                  </a:cubicBezTo>
                  <a:cubicBezTo>
                    <a:pt x="0" y="8"/>
                    <a:pt x="0" y="4"/>
                    <a:pt x="2" y="2"/>
                  </a:cubicBezTo>
                  <a:cubicBezTo>
                    <a:pt x="4" y="0"/>
                    <a:pt x="8" y="0"/>
                    <a:pt x="10" y="2"/>
                  </a:cubicBezTo>
                  <a:cubicBezTo>
                    <a:pt x="86" y="78"/>
                    <a:pt x="86" y="78"/>
                    <a:pt x="86" y="78"/>
                  </a:cubicBezTo>
                  <a:cubicBezTo>
                    <a:pt x="88" y="80"/>
                    <a:pt x="88" y="84"/>
                    <a:pt x="86" y="86"/>
                  </a:cubicBezTo>
                  <a:cubicBezTo>
                    <a:pt x="85" y="87"/>
                    <a:pt x="84" y="88"/>
                    <a:pt x="82"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3">
              <a:extLst>
                <a:ext uri="{FF2B5EF4-FFF2-40B4-BE49-F238E27FC236}">
                  <a16:creationId xmlns:a16="http://schemas.microsoft.com/office/drawing/2014/main" id="{17F82B51-CFB3-493E-97D7-1715EACD1298}"/>
                </a:ext>
              </a:extLst>
            </p:cNvPr>
            <p:cNvSpPr>
              <a:spLocks/>
            </p:cNvSpPr>
            <p:nvPr/>
          </p:nvSpPr>
          <p:spPr bwMode="auto">
            <a:xfrm>
              <a:off x="1208088" y="3987800"/>
              <a:ext cx="390525" cy="392112"/>
            </a:xfrm>
            <a:custGeom>
              <a:avLst/>
              <a:gdLst>
                <a:gd name="T0" fmla="*/ 6 w 142"/>
                <a:gd name="T1" fmla="*/ 142 h 142"/>
                <a:gd name="T2" fmla="*/ 2 w 142"/>
                <a:gd name="T3" fmla="*/ 141 h 142"/>
                <a:gd name="T4" fmla="*/ 2 w 142"/>
                <a:gd name="T5" fmla="*/ 133 h 142"/>
                <a:gd name="T6" fmla="*/ 132 w 142"/>
                <a:gd name="T7" fmla="*/ 3 h 142"/>
                <a:gd name="T8" fmla="*/ 140 w 142"/>
                <a:gd name="T9" fmla="*/ 3 h 142"/>
                <a:gd name="T10" fmla="*/ 140 w 142"/>
                <a:gd name="T11" fmla="*/ 10 h 142"/>
                <a:gd name="T12" fmla="*/ 10 w 142"/>
                <a:gd name="T13" fmla="*/ 141 h 142"/>
                <a:gd name="T14" fmla="*/ 6 w 142"/>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42">
                  <a:moveTo>
                    <a:pt x="6" y="142"/>
                  </a:moveTo>
                  <a:cubicBezTo>
                    <a:pt x="4" y="142"/>
                    <a:pt x="3" y="142"/>
                    <a:pt x="2" y="141"/>
                  </a:cubicBezTo>
                  <a:cubicBezTo>
                    <a:pt x="0" y="138"/>
                    <a:pt x="0" y="135"/>
                    <a:pt x="2" y="133"/>
                  </a:cubicBezTo>
                  <a:cubicBezTo>
                    <a:pt x="132" y="3"/>
                    <a:pt x="132" y="3"/>
                    <a:pt x="132" y="3"/>
                  </a:cubicBezTo>
                  <a:cubicBezTo>
                    <a:pt x="134" y="0"/>
                    <a:pt x="137" y="0"/>
                    <a:pt x="140" y="3"/>
                  </a:cubicBezTo>
                  <a:cubicBezTo>
                    <a:pt x="142" y="5"/>
                    <a:pt x="142" y="8"/>
                    <a:pt x="140" y="10"/>
                  </a:cubicBezTo>
                  <a:cubicBezTo>
                    <a:pt x="10" y="141"/>
                    <a:pt x="10" y="141"/>
                    <a:pt x="10" y="141"/>
                  </a:cubicBezTo>
                  <a:cubicBezTo>
                    <a:pt x="9" y="142"/>
                    <a:pt x="7" y="142"/>
                    <a:pt x="6"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6723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6BB9-DC64-4928-94E5-96C686614F43}"/>
              </a:ext>
            </a:extLst>
          </p:cNvPr>
          <p:cNvSpPr>
            <a:spLocks noGrp="1"/>
          </p:cNvSpPr>
          <p:nvPr>
            <p:ph type="title"/>
          </p:nvPr>
        </p:nvSpPr>
        <p:spPr/>
        <p:txBody>
          <a:bodyPr/>
          <a:lstStyle/>
          <a:p>
            <a:r>
              <a:rPr lang="es-ES" dirty="0">
                <a:solidFill>
                  <a:schemeClr val="accent2"/>
                </a:solidFill>
              </a:rPr>
              <a:t>Ventajas del </a:t>
            </a:r>
            <a:r>
              <a:rPr lang="es-ES" dirty="0" err="1">
                <a:solidFill>
                  <a:schemeClr val="accent2"/>
                </a:solidFill>
              </a:rPr>
              <a:t>Curriculum</a:t>
            </a:r>
            <a:r>
              <a:rPr lang="es-ES" dirty="0">
                <a:solidFill>
                  <a:schemeClr val="accent2"/>
                </a:solidFill>
              </a:rPr>
              <a:t> </a:t>
            </a:r>
            <a:r>
              <a:rPr lang="es-ES" dirty="0" err="1">
                <a:solidFill>
                  <a:schemeClr val="accent2"/>
                </a:solidFill>
              </a:rPr>
              <a:t>Builder</a:t>
            </a:r>
            <a:endParaRPr lang="es-ES" dirty="0">
              <a:solidFill>
                <a:schemeClr val="accent2"/>
              </a:solidFill>
            </a:endParaRPr>
          </a:p>
        </p:txBody>
      </p:sp>
      <p:sp>
        <p:nvSpPr>
          <p:cNvPr id="3" name="Content Placeholder 2">
            <a:extLst>
              <a:ext uri="{FF2B5EF4-FFF2-40B4-BE49-F238E27FC236}">
                <a16:creationId xmlns:a16="http://schemas.microsoft.com/office/drawing/2014/main" id="{0EE9FF4B-891D-4AAC-9580-6998EE961B22}"/>
              </a:ext>
            </a:extLst>
          </p:cNvPr>
          <p:cNvSpPr>
            <a:spLocks noGrp="1"/>
          </p:cNvSpPr>
          <p:nvPr>
            <p:ph idx="1"/>
          </p:nvPr>
        </p:nvSpPr>
        <p:spPr>
          <a:xfrm>
            <a:off x="1512276" y="1285134"/>
            <a:ext cx="9841523" cy="4351338"/>
          </a:xfrm>
        </p:spPr>
        <p:txBody>
          <a:bodyPr/>
          <a:lstStyle/>
          <a:p>
            <a:pPr marL="0" indent="0">
              <a:buNone/>
            </a:pPr>
            <a:r>
              <a:rPr lang="en-US" dirty="0">
                <a:solidFill>
                  <a:schemeClr val="accent1"/>
                </a:solidFill>
              </a:rPr>
              <a:t>Para la Biblioteca:</a:t>
            </a:r>
            <a:endParaRPr lang="es-US" dirty="0">
              <a:solidFill>
                <a:schemeClr val="accent1"/>
              </a:solidFill>
            </a:endParaRPr>
          </a:p>
          <a:p>
            <a:pPr lvl="1"/>
            <a:r>
              <a:rPr lang="es-ES" dirty="0"/>
              <a:t>Llega a una nueva población de estudiantes</a:t>
            </a:r>
          </a:p>
          <a:p>
            <a:pPr lvl="1"/>
            <a:r>
              <a:rPr lang="es-ES" dirty="0"/>
              <a:t>Aumenta el uso y el acceso a los recursos </a:t>
            </a:r>
          </a:p>
          <a:p>
            <a:pPr lvl="1"/>
            <a:r>
              <a:rPr lang="es-ES" dirty="0"/>
              <a:t>Aumenta las estadísticas de uso y ROI </a:t>
            </a:r>
          </a:p>
          <a:p>
            <a:pPr lvl="1"/>
            <a:r>
              <a:rPr lang="es-ES" dirty="0"/>
              <a:t>Genera informes sobre el uso de los alumnos y profesores</a:t>
            </a:r>
          </a:p>
          <a:p>
            <a:pPr lvl="1"/>
            <a:r>
              <a:rPr lang="es-ES" dirty="0"/>
              <a:t>Integra EDS / </a:t>
            </a:r>
            <a:r>
              <a:rPr lang="es-ES" dirty="0" err="1"/>
              <a:t>Ehost</a:t>
            </a:r>
            <a:r>
              <a:rPr lang="es-ES" dirty="0"/>
              <a:t> en otros sistemas</a:t>
            </a:r>
          </a:p>
          <a:p>
            <a:pPr lvl="1"/>
            <a:r>
              <a:rPr lang="es-ES" dirty="0"/>
              <a:t>Asegura de que los recursos examinados se utilizarán en la búsqueda en lugar de resultados no comprobados de Google</a:t>
            </a:r>
            <a:endParaRPr lang="es-US" dirty="0"/>
          </a:p>
        </p:txBody>
      </p:sp>
      <p:sp>
        <p:nvSpPr>
          <p:cNvPr id="7" name="Rectangle 6">
            <a:extLst>
              <a:ext uri="{FF2B5EF4-FFF2-40B4-BE49-F238E27FC236}">
                <a16:creationId xmlns:a16="http://schemas.microsoft.com/office/drawing/2014/main" id="{1DCEE366-9F41-4E1B-B3BA-D58CB4909F50}"/>
              </a:ext>
            </a:extLst>
          </p:cNvPr>
          <p:cNvSpPr/>
          <p:nvPr/>
        </p:nvSpPr>
        <p:spPr>
          <a:xfrm>
            <a:off x="2540" y="5486400"/>
            <a:ext cx="12189460" cy="1047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 name="Picture 7">
            <a:extLst>
              <a:ext uri="{FF2B5EF4-FFF2-40B4-BE49-F238E27FC236}">
                <a16:creationId xmlns:a16="http://schemas.microsoft.com/office/drawing/2014/main" id="{4DBEA2E9-B8BF-428A-AB73-F66119CB8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3186" y="5549340"/>
            <a:ext cx="1145628" cy="898930"/>
          </a:xfrm>
          <a:prstGeom prst="rect">
            <a:avLst/>
          </a:prstGeom>
        </p:spPr>
      </p:pic>
      <p:grpSp>
        <p:nvGrpSpPr>
          <p:cNvPr id="6" name="Group 5">
            <a:extLst>
              <a:ext uri="{FF2B5EF4-FFF2-40B4-BE49-F238E27FC236}">
                <a16:creationId xmlns:a16="http://schemas.microsoft.com/office/drawing/2014/main" id="{1517CD79-C35E-48D0-8BB9-3BD4AB43D88E}"/>
              </a:ext>
            </a:extLst>
          </p:cNvPr>
          <p:cNvGrpSpPr/>
          <p:nvPr/>
        </p:nvGrpSpPr>
        <p:grpSpPr>
          <a:xfrm>
            <a:off x="1009162" y="1285134"/>
            <a:ext cx="332152" cy="444157"/>
            <a:chOff x="216761" y="5130800"/>
            <a:chExt cx="546100" cy="730250"/>
          </a:xfrm>
          <a:solidFill>
            <a:schemeClr val="accent2"/>
          </a:solidFill>
        </p:grpSpPr>
        <p:sp>
          <p:nvSpPr>
            <p:cNvPr id="9" name="Freeform 107">
              <a:extLst>
                <a:ext uri="{FF2B5EF4-FFF2-40B4-BE49-F238E27FC236}">
                  <a16:creationId xmlns:a16="http://schemas.microsoft.com/office/drawing/2014/main" id="{3C3396C1-84E1-4A2C-8DE7-A3FA498FEF16}"/>
                </a:ext>
              </a:extLst>
            </p:cNvPr>
            <p:cNvSpPr>
              <a:spLocks/>
            </p:cNvSpPr>
            <p:nvPr/>
          </p:nvSpPr>
          <p:spPr bwMode="auto">
            <a:xfrm>
              <a:off x="216761" y="5192713"/>
              <a:ext cx="546100" cy="668337"/>
            </a:xfrm>
            <a:custGeom>
              <a:avLst/>
              <a:gdLst>
                <a:gd name="T0" fmla="*/ 181 w 198"/>
                <a:gd name="T1" fmla="*/ 242 h 242"/>
                <a:gd name="T2" fmla="*/ 16 w 198"/>
                <a:gd name="T3" fmla="*/ 242 h 242"/>
                <a:gd name="T4" fmla="*/ 0 w 198"/>
                <a:gd name="T5" fmla="*/ 225 h 242"/>
                <a:gd name="T6" fmla="*/ 0 w 198"/>
                <a:gd name="T7" fmla="*/ 5 h 242"/>
                <a:gd name="T8" fmla="*/ 5 w 198"/>
                <a:gd name="T9" fmla="*/ 0 h 242"/>
                <a:gd name="T10" fmla="*/ 11 w 198"/>
                <a:gd name="T11" fmla="*/ 5 h 242"/>
                <a:gd name="T12" fmla="*/ 11 w 198"/>
                <a:gd name="T13" fmla="*/ 225 h 242"/>
                <a:gd name="T14" fmla="*/ 16 w 198"/>
                <a:gd name="T15" fmla="*/ 231 h 242"/>
                <a:gd name="T16" fmla="*/ 181 w 198"/>
                <a:gd name="T17" fmla="*/ 231 h 242"/>
                <a:gd name="T18" fmla="*/ 187 w 198"/>
                <a:gd name="T19" fmla="*/ 225 h 242"/>
                <a:gd name="T20" fmla="*/ 187 w 198"/>
                <a:gd name="T21" fmla="*/ 27 h 242"/>
                <a:gd name="T22" fmla="*/ 192 w 198"/>
                <a:gd name="T23" fmla="*/ 22 h 242"/>
                <a:gd name="T24" fmla="*/ 198 w 198"/>
                <a:gd name="T25" fmla="*/ 27 h 242"/>
                <a:gd name="T26" fmla="*/ 198 w 198"/>
                <a:gd name="T27" fmla="*/ 225 h 242"/>
                <a:gd name="T28" fmla="*/ 181 w 198"/>
                <a:gd name="T2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242">
                  <a:moveTo>
                    <a:pt x="181" y="242"/>
                  </a:moveTo>
                  <a:cubicBezTo>
                    <a:pt x="16" y="242"/>
                    <a:pt x="16" y="242"/>
                    <a:pt x="16" y="242"/>
                  </a:cubicBezTo>
                  <a:cubicBezTo>
                    <a:pt x="7" y="242"/>
                    <a:pt x="0" y="234"/>
                    <a:pt x="0" y="225"/>
                  </a:cubicBezTo>
                  <a:cubicBezTo>
                    <a:pt x="0" y="5"/>
                    <a:pt x="0" y="5"/>
                    <a:pt x="0" y="5"/>
                  </a:cubicBezTo>
                  <a:cubicBezTo>
                    <a:pt x="0" y="2"/>
                    <a:pt x="2" y="0"/>
                    <a:pt x="5" y="0"/>
                  </a:cubicBezTo>
                  <a:cubicBezTo>
                    <a:pt x="8" y="0"/>
                    <a:pt x="11" y="2"/>
                    <a:pt x="11" y="5"/>
                  </a:cubicBezTo>
                  <a:cubicBezTo>
                    <a:pt x="11" y="225"/>
                    <a:pt x="11" y="225"/>
                    <a:pt x="11" y="225"/>
                  </a:cubicBezTo>
                  <a:cubicBezTo>
                    <a:pt x="11" y="228"/>
                    <a:pt x="13" y="231"/>
                    <a:pt x="16" y="231"/>
                  </a:cubicBezTo>
                  <a:cubicBezTo>
                    <a:pt x="181" y="231"/>
                    <a:pt x="181" y="231"/>
                    <a:pt x="181" y="231"/>
                  </a:cubicBezTo>
                  <a:cubicBezTo>
                    <a:pt x="184" y="231"/>
                    <a:pt x="187" y="228"/>
                    <a:pt x="187" y="225"/>
                  </a:cubicBezTo>
                  <a:cubicBezTo>
                    <a:pt x="187" y="27"/>
                    <a:pt x="187" y="27"/>
                    <a:pt x="187" y="27"/>
                  </a:cubicBezTo>
                  <a:cubicBezTo>
                    <a:pt x="187" y="24"/>
                    <a:pt x="189" y="22"/>
                    <a:pt x="192" y="22"/>
                  </a:cubicBezTo>
                  <a:cubicBezTo>
                    <a:pt x="195" y="22"/>
                    <a:pt x="198" y="24"/>
                    <a:pt x="198" y="27"/>
                  </a:cubicBezTo>
                  <a:cubicBezTo>
                    <a:pt x="198" y="225"/>
                    <a:pt x="198" y="225"/>
                    <a:pt x="198" y="225"/>
                  </a:cubicBezTo>
                  <a:cubicBezTo>
                    <a:pt x="198" y="234"/>
                    <a:pt x="190" y="242"/>
                    <a:pt x="181"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8">
              <a:extLst>
                <a:ext uri="{FF2B5EF4-FFF2-40B4-BE49-F238E27FC236}">
                  <a16:creationId xmlns:a16="http://schemas.microsoft.com/office/drawing/2014/main" id="{A865E327-F415-4F95-889B-F6DE73818E42}"/>
                </a:ext>
              </a:extLst>
            </p:cNvPr>
            <p:cNvSpPr>
              <a:spLocks/>
            </p:cNvSpPr>
            <p:nvPr/>
          </p:nvSpPr>
          <p:spPr bwMode="auto">
            <a:xfrm>
              <a:off x="216761" y="5130800"/>
              <a:ext cx="546100" cy="152400"/>
            </a:xfrm>
            <a:custGeom>
              <a:avLst/>
              <a:gdLst>
                <a:gd name="T0" fmla="*/ 192 w 198"/>
                <a:gd name="T1" fmla="*/ 55 h 55"/>
                <a:gd name="T2" fmla="*/ 27 w 198"/>
                <a:gd name="T3" fmla="*/ 55 h 55"/>
                <a:gd name="T4" fmla="*/ 0 w 198"/>
                <a:gd name="T5" fmla="*/ 27 h 55"/>
                <a:gd name="T6" fmla="*/ 27 w 198"/>
                <a:gd name="T7" fmla="*/ 0 h 55"/>
                <a:gd name="T8" fmla="*/ 192 w 198"/>
                <a:gd name="T9" fmla="*/ 0 h 55"/>
                <a:gd name="T10" fmla="*/ 198 w 198"/>
                <a:gd name="T11" fmla="*/ 5 h 55"/>
                <a:gd name="T12" fmla="*/ 192 w 198"/>
                <a:gd name="T13" fmla="*/ 11 h 55"/>
                <a:gd name="T14" fmla="*/ 27 w 198"/>
                <a:gd name="T15" fmla="*/ 11 h 55"/>
                <a:gd name="T16" fmla="*/ 11 w 198"/>
                <a:gd name="T17" fmla="*/ 27 h 55"/>
                <a:gd name="T18" fmla="*/ 27 w 198"/>
                <a:gd name="T19" fmla="*/ 44 h 55"/>
                <a:gd name="T20" fmla="*/ 192 w 198"/>
                <a:gd name="T21" fmla="*/ 44 h 55"/>
                <a:gd name="T22" fmla="*/ 198 w 198"/>
                <a:gd name="T23" fmla="*/ 49 h 55"/>
                <a:gd name="T24" fmla="*/ 192 w 198"/>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55">
                  <a:moveTo>
                    <a:pt x="192" y="55"/>
                  </a:moveTo>
                  <a:cubicBezTo>
                    <a:pt x="27" y="55"/>
                    <a:pt x="27" y="55"/>
                    <a:pt x="27" y="55"/>
                  </a:cubicBezTo>
                  <a:cubicBezTo>
                    <a:pt x="12" y="55"/>
                    <a:pt x="0" y="42"/>
                    <a:pt x="0" y="27"/>
                  </a:cubicBezTo>
                  <a:cubicBezTo>
                    <a:pt x="0" y="12"/>
                    <a:pt x="12" y="0"/>
                    <a:pt x="27" y="0"/>
                  </a:cubicBezTo>
                  <a:cubicBezTo>
                    <a:pt x="192" y="0"/>
                    <a:pt x="192" y="0"/>
                    <a:pt x="192" y="0"/>
                  </a:cubicBezTo>
                  <a:cubicBezTo>
                    <a:pt x="195" y="0"/>
                    <a:pt x="198" y="2"/>
                    <a:pt x="198" y="5"/>
                  </a:cubicBezTo>
                  <a:cubicBezTo>
                    <a:pt x="198" y="8"/>
                    <a:pt x="195" y="11"/>
                    <a:pt x="192" y="11"/>
                  </a:cubicBezTo>
                  <a:cubicBezTo>
                    <a:pt x="27" y="11"/>
                    <a:pt x="27" y="11"/>
                    <a:pt x="27" y="11"/>
                  </a:cubicBezTo>
                  <a:cubicBezTo>
                    <a:pt x="18" y="11"/>
                    <a:pt x="11" y="18"/>
                    <a:pt x="11" y="27"/>
                  </a:cubicBezTo>
                  <a:cubicBezTo>
                    <a:pt x="11" y="36"/>
                    <a:pt x="18" y="44"/>
                    <a:pt x="27" y="44"/>
                  </a:cubicBezTo>
                  <a:cubicBezTo>
                    <a:pt x="192" y="44"/>
                    <a:pt x="192" y="44"/>
                    <a:pt x="192" y="44"/>
                  </a:cubicBezTo>
                  <a:cubicBezTo>
                    <a:pt x="195" y="44"/>
                    <a:pt x="198" y="46"/>
                    <a:pt x="198" y="49"/>
                  </a:cubicBezTo>
                  <a:cubicBezTo>
                    <a:pt x="198" y="52"/>
                    <a:pt x="195" y="55"/>
                    <a:pt x="19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9">
              <a:extLst>
                <a:ext uri="{FF2B5EF4-FFF2-40B4-BE49-F238E27FC236}">
                  <a16:creationId xmlns:a16="http://schemas.microsoft.com/office/drawing/2014/main" id="{438F0CC9-B217-4105-A6B0-2E30E6107F44}"/>
                </a:ext>
              </a:extLst>
            </p:cNvPr>
            <p:cNvSpPr>
              <a:spLocks/>
            </p:cNvSpPr>
            <p:nvPr/>
          </p:nvSpPr>
          <p:spPr bwMode="auto">
            <a:xfrm>
              <a:off x="277086" y="5192713"/>
              <a:ext cx="485775" cy="30162"/>
            </a:xfrm>
            <a:custGeom>
              <a:avLst/>
              <a:gdLst>
                <a:gd name="T0" fmla="*/ 170 w 176"/>
                <a:gd name="T1" fmla="*/ 11 h 11"/>
                <a:gd name="T2" fmla="*/ 5 w 176"/>
                <a:gd name="T3" fmla="*/ 11 h 11"/>
                <a:gd name="T4" fmla="*/ 0 w 176"/>
                <a:gd name="T5" fmla="*/ 5 h 11"/>
                <a:gd name="T6" fmla="*/ 5 w 176"/>
                <a:gd name="T7" fmla="*/ 0 h 11"/>
                <a:gd name="T8" fmla="*/ 170 w 176"/>
                <a:gd name="T9" fmla="*/ 0 h 11"/>
                <a:gd name="T10" fmla="*/ 176 w 176"/>
                <a:gd name="T11" fmla="*/ 5 h 11"/>
                <a:gd name="T12" fmla="*/ 170 w 17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6" h="11">
                  <a:moveTo>
                    <a:pt x="170" y="11"/>
                  </a:moveTo>
                  <a:cubicBezTo>
                    <a:pt x="5" y="11"/>
                    <a:pt x="5" y="11"/>
                    <a:pt x="5" y="11"/>
                  </a:cubicBezTo>
                  <a:cubicBezTo>
                    <a:pt x="2" y="11"/>
                    <a:pt x="0" y="8"/>
                    <a:pt x="0" y="5"/>
                  </a:cubicBezTo>
                  <a:cubicBezTo>
                    <a:pt x="0" y="2"/>
                    <a:pt x="2" y="0"/>
                    <a:pt x="5" y="0"/>
                  </a:cubicBezTo>
                  <a:cubicBezTo>
                    <a:pt x="170" y="0"/>
                    <a:pt x="170" y="0"/>
                    <a:pt x="170" y="0"/>
                  </a:cubicBezTo>
                  <a:cubicBezTo>
                    <a:pt x="173" y="0"/>
                    <a:pt x="176" y="2"/>
                    <a:pt x="176" y="5"/>
                  </a:cubicBezTo>
                  <a:cubicBezTo>
                    <a:pt x="176" y="8"/>
                    <a:pt x="173" y="11"/>
                    <a:pt x="17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0">
              <a:extLst>
                <a:ext uri="{FF2B5EF4-FFF2-40B4-BE49-F238E27FC236}">
                  <a16:creationId xmlns:a16="http://schemas.microsoft.com/office/drawing/2014/main" id="{ADDB2B66-BF17-492E-BAEB-032687EE3258}"/>
                </a:ext>
              </a:extLst>
            </p:cNvPr>
            <p:cNvSpPr>
              <a:spLocks/>
            </p:cNvSpPr>
            <p:nvPr/>
          </p:nvSpPr>
          <p:spPr bwMode="auto">
            <a:xfrm>
              <a:off x="308836" y="5253038"/>
              <a:ext cx="30163" cy="608012"/>
            </a:xfrm>
            <a:custGeom>
              <a:avLst/>
              <a:gdLst>
                <a:gd name="T0" fmla="*/ 5 w 11"/>
                <a:gd name="T1" fmla="*/ 220 h 220"/>
                <a:gd name="T2" fmla="*/ 0 w 11"/>
                <a:gd name="T3" fmla="*/ 214 h 220"/>
                <a:gd name="T4" fmla="*/ 0 w 11"/>
                <a:gd name="T5" fmla="*/ 5 h 220"/>
                <a:gd name="T6" fmla="*/ 5 w 11"/>
                <a:gd name="T7" fmla="*/ 0 h 220"/>
                <a:gd name="T8" fmla="*/ 11 w 11"/>
                <a:gd name="T9" fmla="*/ 5 h 220"/>
                <a:gd name="T10" fmla="*/ 11 w 11"/>
                <a:gd name="T11" fmla="*/ 214 h 220"/>
                <a:gd name="T12" fmla="*/ 5 w 11"/>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1" h="220">
                  <a:moveTo>
                    <a:pt x="5" y="220"/>
                  </a:moveTo>
                  <a:cubicBezTo>
                    <a:pt x="2" y="220"/>
                    <a:pt x="0" y="217"/>
                    <a:pt x="0" y="214"/>
                  </a:cubicBezTo>
                  <a:cubicBezTo>
                    <a:pt x="0" y="5"/>
                    <a:pt x="0" y="5"/>
                    <a:pt x="0" y="5"/>
                  </a:cubicBezTo>
                  <a:cubicBezTo>
                    <a:pt x="0" y="2"/>
                    <a:pt x="2" y="0"/>
                    <a:pt x="5" y="0"/>
                  </a:cubicBezTo>
                  <a:cubicBezTo>
                    <a:pt x="8" y="0"/>
                    <a:pt x="11" y="2"/>
                    <a:pt x="11" y="5"/>
                  </a:cubicBezTo>
                  <a:cubicBezTo>
                    <a:pt x="11" y="214"/>
                    <a:pt x="11" y="214"/>
                    <a:pt x="11" y="214"/>
                  </a:cubicBezTo>
                  <a:cubicBezTo>
                    <a:pt x="11" y="217"/>
                    <a:pt x="8" y="220"/>
                    <a:pt x="5"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5993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6BB9-DC64-4928-94E5-96C686614F43}"/>
              </a:ext>
            </a:extLst>
          </p:cNvPr>
          <p:cNvSpPr>
            <a:spLocks noGrp="1"/>
          </p:cNvSpPr>
          <p:nvPr>
            <p:ph type="title"/>
          </p:nvPr>
        </p:nvSpPr>
        <p:spPr>
          <a:xfrm>
            <a:off x="664028" y="129158"/>
            <a:ext cx="10515600" cy="553013"/>
          </a:xfrm>
        </p:spPr>
        <p:txBody>
          <a:bodyPr/>
          <a:lstStyle/>
          <a:p>
            <a:r>
              <a:rPr lang="en-US" dirty="0">
                <a:solidFill>
                  <a:schemeClr val="accent2"/>
                </a:solidFill>
              </a:rPr>
              <a:t>Abilene Christian University </a:t>
            </a:r>
          </a:p>
        </p:txBody>
      </p:sp>
      <p:sp>
        <p:nvSpPr>
          <p:cNvPr id="3" name="Content Placeholder 2">
            <a:extLst>
              <a:ext uri="{FF2B5EF4-FFF2-40B4-BE49-F238E27FC236}">
                <a16:creationId xmlns:a16="http://schemas.microsoft.com/office/drawing/2014/main" id="{0EE9FF4B-891D-4AAC-9580-6998EE961B22}"/>
              </a:ext>
            </a:extLst>
          </p:cNvPr>
          <p:cNvSpPr>
            <a:spLocks noGrp="1"/>
          </p:cNvSpPr>
          <p:nvPr>
            <p:ph idx="1"/>
          </p:nvPr>
        </p:nvSpPr>
        <p:spPr>
          <a:xfrm>
            <a:off x="1338105" y="926415"/>
            <a:ext cx="9841523" cy="4351338"/>
          </a:xfrm>
        </p:spPr>
        <p:txBody>
          <a:bodyPr/>
          <a:lstStyle/>
          <a:p>
            <a:pPr lvl="1"/>
            <a:r>
              <a:rPr lang="es-ES" sz="2400" dirty="0"/>
              <a:t>Alcanzó una nueva población de profesores</a:t>
            </a:r>
          </a:p>
          <a:p>
            <a:pPr lvl="1"/>
            <a:r>
              <a:rPr lang="es-ES" sz="2400" dirty="0"/>
              <a:t> Incrementó</a:t>
            </a:r>
          </a:p>
          <a:p>
            <a:pPr lvl="2"/>
            <a:r>
              <a:rPr lang="es-ES" sz="2000" dirty="0"/>
              <a:t>El uso y el acceso </a:t>
            </a:r>
            <a:r>
              <a:rPr lang="pt-BR" sz="2000" dirty="0"/>
              <a:t>(+35%) </a:t>
            </a:r>
          </a:p>
          <a:p>
            <a:pPr lvl="2"/>
            <a:r>
              <a:rPr lang="es-ES" sz="2000" dirty="0"/>
              <a:t>El perfil de la biblioteca</a:t>
            </a:r>
          </a:p>
          <a:p>
            <a:pPr lvl="2"/>
            <a:r>
              <a:rPr lang="es-ES" sz="2000" dirty="0"/>
              <a:t>ROI de los recursos suscritos</a:t>
            </a:r>
          </a:p>
          <a:p>
            <a:pPr lvl="2"/>
            <a:r>
              <a:rPr lang="es-ES" sz="2000" dirty="0"/>
              <a:t>La participación de los docentes </a:t>
            </a:r>
            <a:r>
              <a:rPr lang="pt-BR" sz="2000" dirty="0"/>
              <a:t>(+20%)</a:t>
            </a:r>
          </a:p>
          <a:p>
            <a:pPr lvl="1"/>
            <a:r>
              <a:rPr lang="es-ES" sz="2400" dirty="0"/>
              <a:t>Informes de uso más granular</a:t>
            </a:r>
          </a:p>
          <a:p>
            <a:pPr lvl="1"/>
            <a:r>
              <a:rPr lang="es-ES" sz="2400" dirty="0"/>
              <a:t>Agradó a los docentes </a:t>
            </a:r>
          </a:p>
          <a:p>
            <a:pPr lvl="1"/>
            <a:r>
              <a:rPr lang="es-ES" sz="2400" dirty="0"/>
              <a:t>Mejoró las capacidades del LMS (</a:t>
            </a:r>
            <a:r>
              <a:rPr lang="es-ES" sz="2400" dirty="0" err="1"/>
              <a:t>Canvas</a:t>
            </a:r>
            <a:r>
              <a:rPr lang="es-ES" sz="2400" dirty="0"/>
              <a:t>) </a:t>
            </a:r>
          </a:p>
        </p:txBody>
      </p:sp>
      <p:sp>
        <p:nvSpPr>
          <p:cNvPr id="7" name="Rectangle 6">
            <a:extLst>
              <a:ext uri="{FF2B5EF4-FFF2-40B4-BE49-F238E27FC236}">
                <a16:creationId xmlns:a16="http://schemas.microsoft.com/office/drawing/2014/main" id="{1DCEE366-9F41-4E1B-B3BA-D58CB4909F50}"/>
              </a:ext>
            </a:extLst>
          </p:cNvPr>
          <p:cNvSpPr/>
          <p:nvPr/>
        </p:nvSpPr>
        <p:spPr>
          <a:xfrm>
            <a:off x="2540" y="5620520"/>
            <a:ext cx="12189460" cy="928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 name="Picture 7">
            <a:extLst>
              <a:ext uri="{FF2B5EF4-FFF2-40B4-BE49-F238E27FC236}">
                <a16:creationId xmlns:a16="http://schemas.microsoft.com/office/drawing/2014/main" id="{4DBEA2E9-B8BF-428A-AB73-F66119CB8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800" y="5689600"/>
            <a:ext cx="1284014" cy="758670"/>
          </a:xfrm>
          <a:prstGeom prst="rect">
            <a:avLst/>
          </a:prstGeom>
        </p:spPr>
      </p:pic>
      <p:sp>
        <p:nvSpPr>
          <p:cNvPr id="13" name="Freeform 116">
            <a:extLst>
              <a:ext uri="{FF2B5EF4-FFF2-40B4-BE49-F238E27FC236}">
                <a16:creationId xmlns:a16="http://schemas.microsoft.com/office/drawing/2014/main" id="{3D2BD08A-93F4-4EAF-905E-0E5AE9F7F926}"/>
              </a:ext>
            </a:extLst>
          </p:cNvPr>
          <p:cNvSpPr>
            <a:spLocks noEditPoints="1"/>
          </p:cNvSpPr>
          <p:nvPr/>
        </p:nvSpPr>
        <p:spPr bwMode="auto">
          <a:xfrm rot="5400000">
            <a:off x="344554" y="2265523"/>
            <a:ext cx="1661366" cy="555693"/>
          </a:xfrm>
          <a:custGeom>
            <a:avLst/>
            <a:gdLst>
              <a:gd name="T0" fmla="*/ 82 w 198"/>
              <a:gd name="T1" fmla="*/ 132 h 132"/>
              <a:gd name="T2" fmla="*/ 79 w 198"/>
              <a:gd name="T3" fmla="*/ 131 h 132"/>
              <a:gd name="T4" fmla="*/ 2 w 198"/>
              <a:gd name="T5" fmla="*/ 70 h 132"/>
              <a:gd name="T6" fmla="*/ 0 w 198"/>
              <a:gd name="T7" fmla="*/ 66 h 132"/>
              <a:gd name="T8" fmla="*/ 2 w 198"/>
              <a:gd name="T9" fmla="*/ 62 h 132"/>
              <a:gd name="T10" fmla="*/ 79 w 198"/>
              <a:gd name="T11" fmla="*/ 1 h 132"/>
              <a:gd name="T12" fmla="*/ 85 w 198"/>
              <a:gd name="T13" fmla="*/ 1 h 132"/>
              <a:gd name="T14" fmla="*/ 88 w 198"/>
              <a:gd name="T15" fmla="*/ 6 h 132"/>
              <a:gd name="T16" fmla="*/ 88 w 198"/>
              <a:gd name="T17" fmla="*/ 33 h 132"/>
              <a:gd name="T18" fmla="*/ 192 w 198"/>
              <a:gd name="T19" fmla="*/ 33 h 132"/>
              <a:gd name="T20" fmla="*/ 198 w 198"/>
              <a:gd name="T21" fmla="*/ 39 h 132"/>
              <a:gd name="T22" fmla="*/ 198 w 198"/>
              <a:gd name="T23" fmla="*/ 94 h 132"/>
              <a:gd name="T24" fmla="*/ 192 w 198"/>
              <a:gd name="T25" fmla="*/ 99 h 132"/>
              <a:gd name="T26" fmla="*/ 88 w 198"/>
              <a:gd name="T27" fmla="*/ 99 h 132"/>
              <a:gd name="T28" fmla="*/ 88 w 198"/>
              <a:gd name="T29" fmla="*/ 127 h 132"/>
              <a:gd name="T30" fmla="*/ 85 w 198"/>
              <a:gd name="T31" fmla="*/ 131 h 132"/>
              <a:gd name="T32" fmla="*/ 82 w 198"/>
              <a:gd name="T33" fmla="*/ 132 h 132"/>
              <a:gd name="T34" fmla="*/ 14 w 198"/>
              <a:gd name="T35" fmla="*/ 66 h 132"/>
              <a:gd name="T36" fmla="*/ 77 w 198"/>
              <a:gd name="T37" fmla="*/ 115 h 132"/>
              <a:gd name="T38" fmla="*/ 77 w 198"/>
              <a:gd name="T39" fmla="*/ 94 h 132"/>
              <a:gd name="T40" fmla="*/ 82 w 198"/>
              <a:gd name="T41" fmla="*/ 88 h 132"/>
              <a:gd name="T42" fmla="*/ 187 w 198"/>
              <a:gd name="T43" fmla="*/ 88 h 132"/>
              <a:gd name="T44" fmla="*/ 187 w 198"/>
              <a:gd name="T45" fmla="*/ 44 h 132"/>
              <a:gd name="T46" fmla="*/ 82 w 198"/>
              <a:gd name="T47" fmla="*/ 44 h 132"/>
              <a:gd name="T48" fmla="*/ 77 w 198"/>
              <a:gd name="T49" fmla="*/ 39 h 132"/>
              <a:gd name="T50" fmla="*/ 77 w 198"/>
              <a:gd name="T51" fmla="*/ 17 h 132"/>
              <a:gd name="T52" fmla="*/ 14 w 198"/>
              <a:gd name="T53"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32">
                <a:moveTo>
                  <a:pt x="82" y="132"/>
                </a:moveTo>
                <a:cubicBezTo>
                  <a:pt x="81" y="132"/>
                  <a:pt x="80" y="132"/>
                  <a:pt x="79" y="131"/>
                </a:cubicBezTo>
                <a:cubicBezTo>
                  <a:pt x="2" y="70"/>
                  <a:pt x="2" y="70"/>
                  <a:pt x="2" y="70"/>
                </a:cubicBezTo>
                <a:cubicBezTo>
                  <a:pt x="1" y="69"/>
                  <a:pt x="0" y="68"/>
                  <a:pt x="0" y="66"/>
                </a:cubicBezTo>
                <a:cubicBezTo>
                  <a:pt x="0" y="64"/>
                  <a:pt x="1" y="63"/>
                  <a:pt x="2" y="62"/>
                </a:cubicBezTo>
                <a:cubicBezTo>
                  <a:pt x="79" y="1"/>
                  <a:pt x="79" y="1"/>
                  <a:pt x="79" y="1"/>
                </a:cubicBezTo>
                <a:cubicBezTo>
                  <a:pt x="81" y="0"/>
                  <a:pt x="83" y="0"/>
                  <a:pt x="85" y="1"/>
                </a:cubicBezTo>
                <a:cubicBezTo>
                  <a:pt x="87" y="1"/>
                  <a:pt x="88" y="3"/>
                  <a:pt x="88" y="6"/>
                </a:cubicBezTo>
                <a:cubicBezTo>
                  <a:pt x="88" y="33"/>
                  <a:pt x="88" y="33"/>
                  <a:pt x="88" y="33"/>
                </a:cubicBezTo>
                <a:cubicBezTo>
                  <a:pt x="192" y="33"/>
                  <a:pt x="192" y="33"/>
                  <a:pt x="192" y="33"/>
                </a:cubicBezTo>
                <a:cubicBezTo>
                  <a:pt x="195" y="33"/>
                  <a:pt x="198" y="35"/>
                  <a:pt x="198" y="39"/>
                </a:cubicBezTo>
                <a:cubicBezTo>
                  <a:pt x="198" y="94"/>
                  <a:pt x="198" y="94"/>
                  <a:pt x="198" y="94"/>
                </a:cubicBezTo>
                <a:cubicBezTo>
                  <a:pt x="198" y="97"/>
                  <a:pt x="195" y="99"/>
                  <a:pt x="192" y="99"/>
                </a:cubicBezTo>
                <a:cubicBezTo>
                  <a:pt x="88" y="99"/>
                  <a:pt x="88" y="99"/>
                  <a:pt x="88" y="99"/>
                </a:cubicBezTo>
                <a:cubicBezTo>
                  <a:pt x="88" y="127"/>
                  <a:pt x="88" y="127"/>
                  <a:pt x="88" y="127"/>
                </a:cubicBezTo>
                <a:cubicBezTo>
                  <a:pt x="88" y="129"/>
                  <a:pt x="87" y="131"/>
                  <a:pt x="85" y="131"/>
                </a:cubicBezTo>
                <a:cubicBezTo>
                  <a:pt x="84" y="132"/>
                  <a:pt x="83" y="132"/>
                  <a:pt x="82" y="132"/>
                </a:cubicBezTo>
                <a:close/>
                <a:moveTo>
                  <a:pt x="14" y="66"/>
                </a:moveTo>
                <a:cubicBezTo>
                  <a:pt x="77" y="115"/>
                  <a:pt x="77" y="115"/>
                  <a:pt x="77" y="115"/>
                </a:cubicBezTo>
                <a:cubicBezTo>
                  <a:pt x="77" y="94"/>
                  <a:pt x="77" y="94"/>
                  <a:pt x="77" y="94"/>
                </a:cubicBezTo>
                <a:cubicBezTo>
                  <a:pt x="77" y="90"/>
                  <a:pt x="79" y="88"/>
                  <a:pt x="82" y="88"/>
                </a:cubicBezTo>
                <a:cubicBezTo>
                  <a:pt x="187" y="88"/>
                  <a:pt x="187" y="88"/>
                  <a:pt x="187" y="88"/>
                </a:cubicBezTo>
                <a:cubicBezTo>
                  <a:pt x="187" y="44"/>
                  <a:pt x="187" y="44"/>
                  <a:pt x="187" y="44"/>
                </a:cubicBezTo>
                <a:cubicBezTo>
                  <a:pt x="82" y="44"/>
                  <a:pt x="82" y="44"/>
                  <a:pt x="82" y="44"/>
                </a:cubicBezTo>
                <a:cubicBezTo>
                  <a:pt x="79" y="44"/>
                  <a:pt x="77" y="42"/>
                  <a:pt x="77" y="39"/>
                </a:cubicBezTo>
                <a:cubicBezTo>
                  <a:pt x="77" y="17"/>
                  <a:pt x="77" y="17"/>
                  <a:pt x="77" y="17"/>
                </a:cubicBezTo>
                <a:lnTo>
                  <a:pt x="14" y="66"/>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Freeform 21">
            <a:extLst>
              <a:ext uri="{FF2B5EF4-FFF2-40B4-BE49-F238E27FC236}">
                <a16:creationId xmlns:a16="http://schemas.microsoft.com/office/drawing/2014/main" id="{1D48E9F1-919B-4D9C-A21E-AC78F140DFBC}"/>
              </a:ext>
            </a:extLst>
          </p:cNvPr>
          <p:cNvSpPr>
            <a:spLocks noEditPoints="1"/>
          </p:cNvSpPr>
          <p:nvPr/>
        </p:nvSpPr>
        <p:spPr bwMode="auto">
          <a:xfrm>
            <a:off x="778782" y="4145751"/>
            <a:ext cx="792909" cy="905220"/>
          </a:xfrm>
          <a:custGeom>
            <a:avLst/>
            <a:gdLst>
              <a:gd name="T0" fmla="*/ 104 w 133"/>
              <a:gd name="T1" fmla="*/ 133 h 133"/>
              <a:gd name="T2" fmla="*/ 102 w 133"/>
              <a:gd name="T3" fmla="*/ 132 h 133"/>
              <a:gd name="T4" fmla="*/ 67 w 133"/>
              <a:gd name="T5" fmla="*/ 113 h 133"/>
              <a:gd name="T6" fmla="*/ 32 w 133"/>
              <a:gd name="T7" fmla="*/ 132 h 133"/>
              <a:gd name="T8" fmla="*/ 26 w 133"/>
              <a:gd name="T9" fmla="*/ 132 h 133"/>
              <a:gd name="T10" fmla="*/ 24 w 133"/>
              <a:gd name="T11" fmla="*/ 126 h 133"/>
              <a:gd name="T12" fmla="*/ 31 w 133"/>
              <a:gd name="T13" fmla="*/ 85 h 133"/>
              <a:gd name="T14" fmla="*/ 2 w 133"/>
              <a:gd name="T15" fmla="*/ 56 h 133"/>
              <a:gd name="T16" fmla="*/ 1 w 133"/>
              <a:gd name="T17" fmla="*/ 51 h 133"/>
              <a:gd name="T18" fmla="*/ 6 w 133"/>
              <a:gd name="T19" fmla="*/ 47 h 133"/>
              <a:gd name="T20" fmla="*/ 44 w 133"/>
              <a:gd name="T21" fmla="*/ 41 h 133"/>
              <a:gd name="T22" fmla="*/ 62 w 133"/>
              <a:gd name="T23" fmla="*/ 4 h 133"/>
              <a:gd name="T24" fmla="*/ 72 w 133"/>
              <a:gd name="T25" fmla="*/ 4 h 133"/>
              <a:gd name="T26" fmla="*/ 89 w 133"/>
              <a:gd name="T27" fmla="*/ 41 h 133"/>
              <a:gd name="T28" fmla="*/ 128 w 133"/>
              <a:gd name="T29" fmla="*/ 47 h 133"/>
              <a:gd name="T30" fmla="*/ 133 w 133"/>
              <a:gd name="T31" fmla="*/ 51 h 133"/>
              <a:gd name="T32" fmla="*/ 131 w 133"/>
              <a:gd name="T33" fmla="*/ 56 h 133"/>
              <a:gd name="T34" fmla="*/ 103 w 133"/>
              <a:gd name="T35" fmla="*/ 85 h 133"/>
              <a:gd name="T36" fmla="*/ 110 w 133"/>
              <a:gd name="T37" fmla="*/ 126 h 133"/>
              <a:gd name="T38" fmla="*/ 107 w 133"/>
              <a:gd name="T39" fmla="*/ 132 h 133"/>
              <a:gd name="T40" fmla="*/ 104 w 133"/>
              <a:gd name="T41" fmla="*/ 133 h 133"/>
              <a:gd name="T42" fmla="*/ 67 w 133"/>
              <a:gd name="T43" fmla="*/ 101 h 133"/>
              <a:gd name="T44" fmla="*/ 70 w 133"/>
              <a:gd name="T45" fmla="*/ 102 h 133"/>
              <a:gd name="T46" fmla="*/ 97 w 133"/>
              <a:gd name="T47" fmla="*/ 117 h 133"/>
              <a:gd name="T48" fmla="*/ 92 w 133"/>
              <a:gd name="T49" fmla="*/ 84 h 133"/>
              <a:gd name="T50" fmla="*/ 93 w 133"/>
              <a:gd name="T51" fmla="*/ 80 h 133"/>
              <a:gd name="T52" fmla="*/ 116 w 133"/>
              <a:gd name="T53" fmla="*/ 56 h 133"/>
              <a:gd name="T54" fmla="*/ 85 w 133"/>
              <a:gd name="T55" fmla="*/ 52 h 133"/>
              <a:gd name="T56" fmla="*/ 81 w 133"/>
              <a:gd name="T57" fmla="*/ 48 h 133"/>
              <a:gd name="T58" fmla="*/ 67 w 133"/>
              <a:gd name="T59" fmla="*/ 19 h 133"/>
              <a:gd name="T60" fmla="*/ 53 w 133"/>
              <a:gd name="T61" fmla="*/ 48 h 133"/>
              <a:gd name="T62" fmla="*/ 49 w 133"/>
              <a:gd name="T63" fmla="*/ 52 h 133"/>
              <a:gd name="T64" fmla="*/ 18 w 133"/>
              <a:gd name="T65" fmla="*/ 56 h 133"/>
              <a:gd name="T66" fmla="*/ 41 w 133"/>
              <a:gd name="T67" fmla="*/ 80 h 133"/>
              <a:gd name="T68" fmla="*/ 42 w 133"/>
              <a:gd name="T69" fmla="*/ 84 h 133"/>
              <a:gd name="T70" fmla="*/ 37 w 133"/>
              <a:gd name="T71" fmla="*/ 117 h 133"/>
              <a:gd name="T72" fmla="*/ 64 w 133"/>
              <a:gd name="T73" fmla="*/ 102 h 133"/>
              <a:gd name="T74" fmla="*/ 67 w 133"/>
              <a:gd name="T75" fmla="*/ 10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3">
                <a:moveTo>
                  <a:pt x="104" y="133"/>
                </a:moveTo>
                <a:cubicBezTo>
                  <a:pt x="103" y="133"/>
                  <a:pt x="102" y="133"/>
                  <a:pt x="102" y="132"/>
                </a:cubicBezTo>
                <a:cubicBezTo>
                  <a:pt x="67" y="113"/>
                  <a:pt x="67" y="113"/>
                  <a:pt x="67" y="113"/>
                </a:cubicBezTo>
                <a:cubicBezTo>
                  <a:pt x="32" y="132"/>
                  <a:pt x="32" y="132"/>
                  <a:pt x="32" y="132"/>
                </a:cubicBezTo>
                <a:cubicBezTo>
                  <a:pt x="30" y="133"/>
                  <a:pt x="28" y="133"/>
                  <a:pt x="26" y="132"/>
                </a:cubicBezTo>
                <a:cubicBezTo>
                  <a:pt x="25" y="131"/>
                  <a:pt x="24" y="128"/>
                  <a:pt x="24" y="126"/>
                </a:cubicBezTo>
                <a:cubicBezTo>
                  <a:pt x="31" y="85"/>
                  <a:pt x="31" y="85"/>
                  <a:pt x="31" y="85"/>
                </a:cubicBezTo>
                <a:cubicBezTo>
                  <a:pt x="2" y="56"/>
                  <a:pt x="2" y="56"/>
                  <a:pt x="2" y="56"/>
                </a:cubicBezTo>
                <a:cubicBezTo>
                  <a:pt x="1" y="55"/>
                  <a:pt x="0" y="53"/>
                  <a:pt x="1" y="51"/>
                </a:cubicBezTo>
                <a:cubicBezTo>
                  <a:pt x="2" y="49"/>
                  <a:pt x="3" y="47"/>
                  <a:pt x="6" y="47"/>
                </a:cubicBezTo>
                <a:cubicBezTo>
                  <a:pt x="44" y="41"/>
                  <a:pt x="44" y="41"/>
                  <a:pt x="44" y="41"/>
                </a:cubicBezTo>
                <a:cubicBezTo>
                  <a:pt x="62" y="4"/>
                  <a:pt x="62" y="4"/>
                  <a:pt x="62" y="4"/>
                </a:cubicBezTo>
                <a:cubicBezTo>
                  <a:pt x="64" y="0"/>
                  <a:pt x="70" y="0"/>
                  <a:pt x="72" y="4"/>
                </a:cubicBezTo>
                <a:cubicBezTo>
                  <a:pt x="89" y="41"/>
                  <a:pt x="89" y="41"/>
                  <a:pt x="89" y="41"/>
                </a:cubicBezTo>
                <a:cubicBezTo>
                  <a:pt x="128" y="47"/>
                  <a:pt x="128" y="47"/>
                  <a:pt x="128" y="47"/>
                </a:cubicBezTo>
                <a:cubicBezTo>
                  <a:pt x="130" y="47"/>
                  <a:pt x="132" y="49"/>
                  <a:pt x="133" y="51"/>
                </a:cubicBezTo>
                <a:cubicBezTo>
                  <a:pt x="133" y="53"/>
                  <a:pt x="133" y="55"/>
                  <a:pt x="131" y="56"/>
                </a:cubicBezTo>
                <a:cubicBezTo>
                  <a:pt x="103" y="85"/>
                  <a:pt x="103" y="85"/>
                  <a:pt x="103" y="85"/>
                </a:cubicBezTo>
                <a:cubicBezTo>
                  <a:pt x="110" y="126"/>
                  <a:pt x="110" y="126"/>
                  <a:pt x="110" y="126"/>
                </a:cubicBezTo>
                <a:cubicBezTo>
                  <a:pt x="110" y="128"/>
                  <a:pt x="109" y="131"/>
                  <a:pt x="107" y="132"/>
                </a:cubicBezTo>
                <a:cubicBezTo>
                  <a:pt x="106" y="132"/>
                  <a:pt x="105" y="133"/>
                  <a:pt x="104" y="133"/>
                </a:cubicBezTo>
                <a:close/>
                <a:moveTo>
                  <a:pt x="67" y="101"/>
                </a:moveTo>
                <a:cubicBezTo>
                  <a:pt x="68" y="101"/>
                  <a:pt x="69" y="101"/>
                  <a:pt x="70" y="102"/>
                </a:cubicBezTo>
                <a:cubicBezTo>
                  <a:pt x="97" y="117"/>
                  <a:pt x="97" y="117"/>
                  <a:pt x="97" y="117"/>
                </a:cubicBezTo>
                <a:cubicBezTo>
                  <a:pt x="92" y="84"/>
                  <a:pt x="92" y="84"/>
                  <a:pt x="92" y="84"/>
                </a:cubicBezTo>
                <a:cubicBezTo>
                  <a:pt x="91" y="83"/>
                  <a:pt x="92" y="81"/>
                  <a:pt x="93" y="80"/>
                </a:cubicBezTo>
                <a:cubicBezTo>
                  <a:pt x="116" y="56"/>
                  <a:pt x="116" y="56"/>
                  <a:pt x="116" y="56"/>
                </a:cubicBezTo>
                <a:cubicBezTo>
                  <a:pt x="85" y="52"/>
                  <a:pt x="85" y="52"/>
                  <a:pt x="85" y="52"/>
                </a:cubicBezTo>
                <a:cubicBezTo>
                  <a:pt x="83" y="51"/>
                  <a:pt x="81" y="50"/>
                  <a:pt x="81" y="48"/>
                </a:cubicBezTo>
                <a:cubicBezTo>
                  <a:pt x="67" y="19"/>
                  <a:pt x="67" y="19"/>
                  <a:pt x="67" y="19"/>
                </a:cubicBezTo>
                <a:cubicBezTo>
                  <a:pt x="53" y="48"/>
                  <a:pt x="53" y="48"/>
                  <a:pt x="53" y="48"/>
                </a:cubicBezTo>
                <a:cubicBezTo>
                  <a:pt x="52" y="50"/>
                  <a:pt x="51" y="51"/>
                  <a:pt x="49" y="52"/>
                </a:cubicBezTo>
                <a:cubicBezTo>
                  <a:pt x="18" y="56"/>
                  <a:pt x="18" y="56"/>
                  <a:pt x="18" y="56"/>
                </a:cubicBezTo>
                <a:cubicBezTo>
                  <a:pt x="41" y="80"/>
                  <a:pt x="41" y="80"/>
                  <a:pt x="41" y="80"/>
                </a:cubicBezTo>
                <a:cubicBezTo>
                  <a:pt x="42" y="81"/>
                  <a:pt x="42" y="83"/>
                  <a:pt x="42" y="84"/>
                </a:cubicBezTo>
                <a:cubicBezTo>
                  <a:pt x="37" y="117"/>
                  <a:pt x="37" y="117"/>
                  <a:pt x="37" y="117"/>
                </a:cubicBezTo>
                <a:cubicBezTo>
                  <a:pt x="64" y="102"/>
                  <a:pt x="64" y="102"/>
                  <a:pt x="64" y="102"/>
                </a:cubicBezTo>
                <a:cubicBezTo>
                  <a:pt x="65" y="101"/>
                  <a:pt x="66" y="101"/>
                  <a:pt x="67" y="101"/>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a:extLst>
              <a:ext uri="{FF2B5EF4-FFF2-40B4-BE49-F238E27FC236}">
                <a16:creationId xmlns:a16="http://schemas.microsoft.com/office/drawing/2014/main" id="{3729FFDD-6722-423C-BEF1-01DCEA2C6DF2}"/>
              </a:ext>
            </a:extLst>
          </p:cNvPr>
          <p:cNvSpPr/>
          <p:nvPr/>
        </p:nvSpPr>
        <p:spPr>
          <a:xfrm>
            <a:off x="9477829" y="0"/>
            <a:ext cx="2714171" cy="562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4" name="Picture 3">
            <a:extLst>
              <a:ext uri="{FF2B5EF4-FFF2-40B4-BE49-F238E27FC236}">
                <a16:creationId xmlns:a16="http://schemas.microsoft.com/office/drawing/2014/main" id="{B9958079-150D-432E-9B94-68BDC8A8D9C6}"/>
              </a:ext>
            </a:extLst>
          </p:cNvPr>
          <p:cNvPicPr>
            <a:picLocks noChangeAspect="1"/>
          </p:cNvPicPr>
          <p:nvPr/>
        </p:nvPicPr>
        <p:blipFill>
          <a:blip r:embed="rId3"/>
          <a:stretch>
            <a:fillRect/>
          </a:stretch>
        </p:blipFill>
        <p:spPr>
          <a:xfrm>
            <a:off x="9735457" y="405664"/>
            <a:ext cx="2198914" cy="1956986"/>
          </a:xfrm>
          <a:prstGeom prst="rect">
            <a:avLst/>
          </a:prstGeom>
        </p:spPr>
      </p:pic>
    </p:spTree>
    <p:extLst>
      <p:ext uri="{BB962C8B-B14F-4D97-AF65-F5344CB8AC3E}">
        <p14:creationId xmlns:p14="http://schemas.microsoft.com/office/powerpoint/2010/main" val="131403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6BB9-DC64-4928-94E5-96C686614F43}"/>
              </a:ext>
            </a:extLst>
          </p:cNvPr>
          <p:cNvSpPr>
            <a:spLocks noGrp="1"/>
          </p:cNvSpPr>
          <p:nvPr>
            <p:ph type="title"/>
          </p:nvPr>
        </p:nvSpPr>
        <p:spPr/>
        <p:txBody>
          <a:bodyPr/>
          <a:lstStyle/>
          <a:p>
            <a:r>
              <a:rPr lang="en-US" dirty="0">
                <a:solidFill>
                  <a:schemeClr val="accent2"/>
                </a:solidFill>
              </a:rPr>
              <a:t>Abilene Christian University </a:t>
            </a:r>
          </a:p>
        </p:txBody>
      </p:sp>
      <p:sp>
        <p:nvSpPr>
          <p:cNvPr id="3" name="Content Placeholder 2">
            <a:extLst>
              <a:ext uri="{FF2B5EF4-FFF2-40B4-BE49-F238E27FC236}">
                <a16:creationId xmlns:a16="http://schemas.microsoft.com/office/drawing/2014/main" id="{0EE9FF4B-891D-4AAC-9580-6998EE961B22}"/>
              </a:ext>
            </a:extLst>
          </p:cNvPr>
          <p:cNvSpPr>
            <a:spLocks noGrp="1"/>
          </p:cNvSpPr>
          <p:nvPr>
            <p:ph idx="1"/>
          </p:nvPr>
        </p:nvSpPr>
        <p:spPr>
          <a:xfrm>
            <a:off x="1969476" y="1755328"/>
            <a:ext cx="9841523" cy="4351338"/>
          </a:xfrm>
        </p:spPr>
        <p:txBody>
          <a:bodyPr/>
          <a:lstStyle/>
          <a:p>
            <a:pPr marL="0" indent="0">
              <a:buNone/>
            </a:pPr>
            <a:r>
              <a:rPr lang="pt-BR" dirty="0"/>
              <a:t>"</a:t>
            </a:r>
            <a:r>
              <a:rPr lang="es-ES" sz="3200" dirty="0"/>
              <a:t>EBSCO </a:t>
            </a:r>
            <a:r>
              <a:rPr lang="es-ES" sz="3200" i="1" dirty="0" err="1"/>
              <a:t>Curriculum</a:t>
            </a:r>
            <a:r>
              <a:rPr lang="es-ES" sz="3200" i="1" dirty="0"/>
              <a:t> </a:t>
            </a:r>
            <a:r>
              <a:rPr lang="es-ES" sz="3200" i="1" dirty="0" err="1"/>
              <a:t>Builder</a:t>
            </a:r>
            <a:r>
              <a:rPr lang="es-ES" sz="3200" i="1" dirty="0"/>
              <a:t> </a:t>
            </a:r>
            <a:r>
              <a:rPr lang="es-ES" sz="3200" dirty="0"/>
              <a:t>ha sido un recurso fabuloso”</a:t>
            </a:r>
            <a:r>
              <a:rPr lang="pt-BR" sz="3200" dirty="0"/>
              <a:t>, </a:t>
            </a:r>
            <a:r>
              <a:rPr lang="es-ES" sz="3200" dirty="0"/>
              <a:t>según</a:t>
            </a:r>
            <a:r>
              <a:rPr lang="pt-BR" sz="3200" dirty="0"/>
              <a:t> </a:t>
            </a:r>
            <a:r>
              <a:rPr lang="pt-BR" sz="3200" dirty="0" err="1"/>
              <a:t>McCallon</a:t>
            </a:r>
            <a:r>
              <a:rPr lang="pt-BR" sz="3200" dirty="0"/>
              <a:t>. "</a:t>
            </a:r>
            <a:r>
              <a:rPr lang="es-ES" sz="3200" dirty="0"/>
              <a:t> Le da a la biblioteca una posición de privilegio en el entorno de aprendizaje en línea. Realmente estamos trayendo la biblioteca al salón de clases</a:t>
            </a:r>
            <a:r>
              <a:rPr lang="pt-BR" sz="3200" dirty="0"/>
              <a:t>".</a:t>
            </a:r>
            <a:endParaRPr lang="en-US" sz="3200" dirty="0"/>
          </a:p>
          <a:p>
            <a:pPr marL="0" indent="0">
              <a:buNone/>
            </a:pPr>
            <a:endParaRPr lang="es-US" dirty="0"/>
          </a:p>
          <a:p>
            <a:pPr marL="0" indent="0">
              <a:buNone/>
            </a:pPr>
            <a:endParaRPr lang="es-US" dirty="0"/>
          </a:p>
        </p:txBody>
      </p:sp>
      <p:sp>
        <p:nvSpPr>
          <p:cNvPr id="7" name="Rectangle 6">
            <a:extLst>
              <a:ext uri="{FF2B5EF4-FFF2-40B4-BE49-F238E27FC236}">
                <a16:creationId xmlns:a16="http://schemas.microsoft.com/office/drawing/2014/main" id="{1DCEE366-9F41-4E1B-B3BA-D58CB4909F50}"/>
              </a:ext>
            </a:extLst>
          </p:cNvPr>
          <p:cNvSpPr/>
          <p:nvPr/>
        </p:nvSpPr>
        <p:spPr>
          <a:xfrm>
            <a:off x="2540" y="5486400"/>
            <a:ext cx="12189460" cy="1047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 name="Picture 7">
            <a:extLst>
              <a:ext uri="{FF2B5EF4-FFF2-40B4-BE49-F238E27FC236}">
                <a16:creationId xmlns:a16="http://schemas.microsoft.com/office/drawing/2014/main" id="{4DBEA2E9-B8BF-428A-AB73-F66119CB8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3186" y="5549340"/>
            <a:ext cx="1145628" cy="898930"/>
          </a:xfrm>
          <a:prstGeom prst="rect">
            <a:avLst/>
          </a:prstGeom>
        </p:spPr>
      </p:pic>
      <p:grpSp>
        <p:nvGrpSpPr>
          <p:cNvPr id="6" name="Group 5">
            <a:extLst>
              <a:ext uri="{FF2B5EF4-FFF2-40B4-BE49-F238E27FC236}">
                <a16:creationId xmlns:a16="http://schemas.microsoft.com/office/drawing/2014/main" id="{1517CD79-C35E-48D0-8BB9-3BD4AB43D88E}"/>
              </a:ext>
            </a:extLst>
          </p:cNvPr>
          <p:cNvGrpSpPr/>
          <p:nvPr/>
        </p:nvGrpSpPr>
        <p:grpSpPr>
          <a:xfrm>
            <a:off x="569351" y="2025169"/>
            <a:ext cx="833314" cy="964580"/>
            <a:chOff x="216761" y="5130800"/>
            <a:chExt cx="546100" cy="730250"/>
          </a:xfrm>
          <a:solidFill>
            <a:schemeClr val="accent2"/>
          </a:solidFill>
        </p:grpSpPr>
        <p:sp>
          <p:nvSpPr>
            <p:cNvPr id="9" name="Freeform 107">
              <a:extLst>
                <a:ext uri="{FF2B5EF4-FFF2-40B4-BE49-F238E27FC236}">
                  <a16:creationId xmlns:a16="http://schemas.microsoft.com/office/drawing/2014/main" id="{3C3396C1-84E1-4A2C-8DE7-A3FA498FEF16}"/>
                </a:ext>
              </a:extLst>
            </p:cNvPr>
            <p:cNvSpPr>
              <a:spLocks/>
            </p:cNvSpPr>
            <p:nvPr/>
          </p:nvSpPr>
          <p:spPr bwMode="auto">
            <a:xfrm>
              <a:off x="216761" y="5192713"/>
              <a:ext cx="546100" cy="668337"/>
            </a:xfrm>
            <a:custGeom>
              <a:avLst/>
              <a:gdLst>
                <a:gd name="T0" fmla="*/ 181 w 198"/>
                <a:gd name="T1" fmla="*/ 242 h 242"/>
                <a:gd name="T2" fmla="*/ 16 w 198"/>
                <a:gd name="T3" fmla="*/ 242 h 242"/>
                <a:gd name="T4" fmla="*/ 0 w 198"/>
                <a:gd name="T5" fmla="*/ 225 h 242"/>
                <a:gd name="T6" fmla="*/ 0 w 198"/>
                <a:gd name="T7" fmla="*/ 5 h 242"/>
                <a:gd name="T8" fmla="*/ 5 w 198"/>
                <a:gd name="T9" fmla="*/ 0 h 242"/>
                <a:gd name="T10" fmla="*/ 11 w 198"/>
                <a:gd name="T11" fmla="*/ 5 h 242"/>
                <a:gd name="T12" fmla="*/ 11 w 198"/>
                <a:gd name="T13" fmla="*/ 225 h 242"/>
                <a:gd name="T14" fmla="*/ 16 w 198"/>
                <a:gd name="T15" fmla="*/ 231 h 242"/>
                <a:gd name="T16" fmla="*/ 181 w 198"/>
                <a:gd name="T17" fmla="*/ 231 h 242"/>
                <a:gd name="T18" fmla="*/ 187 w 198"/>
                <a:gd name="T19" fmla="*/ 225 h 242"/>
                <a:gd name="T20" fmla="*/ 187 w 198"/>
                <a:gd name="T21" fmla="*/ 27 h 242"/>
                <a:gd name="T22" fmla="*/ 192 w 198"/>
                <a:gd name="T23" fmla="*/ 22 h 242"/>
                <a:gd name="T24" fmla="*/ 198 w 198"/>
                <a:gd name="T25" fmla="*/ 27 h 242"/>
                <a:gd name="T26" fmla="*/ 198 w 198"/>
                <a:gd name="T27" fmla="*/ 225 h 242"/>
                <a:gd name="T28" fmla="*/ 181 w 198"/>
                <a:gd name="T2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242">
                  <a:moveTo>
                    <a:pt x="181" y="242"/>
                  </a:moveTo>
                  <a:cubicBezTo>
                    <a:pt x="16" y="242"/>
                    <a:pt x="16" y="242"/>
                    <a:pt x="16" y="242"/>
                  </a:cubicBezTo>
                  <a:cubicBezTo>
                    <a:pt x="7" y="242"/>
                    <a:pt x="0" y="234"/>
                    <a:pt x="0" y="225"/>
                  </a:cubicBezTo>
                  <a:cubicBezTo>
                    <a:pt x="0" y="5"/>
                    <a:pt x="0" y="5"/>
                    <a:pt x="0" y="5"/>
                  </a:cubicBezTo>
                  <a:cubicBezTo>
                    <a:pt x="0" y="2"/>
                    <a:pt x="2" y="0"/>
                    <a:pt x="5" y="0"/>
                  </a:cubicBezTo>
                  <a:cubicBezTo>
                    <a:pt x="8" y="0"/>
                    <a:pt x="11" y="2"/>
                    <a:pt x="11" y="5"/>
                  </a:cubicBezTo>
                  <a:cubicBezTo>
                    <a:pt x="11" y="225"/>
                    <a:pt x="11" y="225"/>
                    <a:pt x="11" y="225"/>
                  </a:cubicBezTo>
                  <a:cubicBezTo>
                    <a:pt x="11" y="228"/>
                    <a:pt x="13" y="231"/>
                    <a:pt x="16" y="231"/>
                  </a:cubicBezTo>
                  <a:cubicBezTo>
                    <a:pt x="181" y="231"/>
                    <a:pt x="181" y="231"/>
                    <a:pt x="181" y="231"/>
                  </a:cubicBezTo>
                  <a:cubicBezTo>
                    <a:pt x="184" y="231"/>
                    <a:pt x="187" y="228"/>
                    <a:pt x="187" y="225"/>
                  </a:cubicBezTo>
                  <a:cubicBezTo>
                    <a:pt x="187" y="27"/>
                    <a:pt x="187" y="27"/>
                    <a:pt x="187" y="27"/>
                  </a:cubicBezTo>
                  <a:cubicBezTo>
                    <a:pt x="187" y="24"/>
                    <a:pt x="189" y="22"/>
                    <a:pt x="192" y="22"/>
                  </a:cubicBezTo>
                  <a:cubicBezTo>
                    <a:pt x="195" y="22"/>
                    <a:pt x="198" y="24"/>
                    <a:pt x="198" y="27"/>
                  </a:cubicBezTo>
                  <a:cubicBezTo>
                    <a:pt x="198" y="225"/>
                    <a:pt x="198" y="225"/>
                    <a:pt x="198" y="225"/>
                  </a:cubicBezTo>
                  <a:cubicBezTo>
                    <a:pt x="198" y="234"/>
                    <a:pt x="190" y="242"/>
                    <a:pt x="181"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8">
              <a:extLst>
                <a:ext uri="{FF2B5EF4-FFF2-40B4-BE49-F238E27FC236}">
                  <a16:creationId xmlns:a16="http://schemas.microsoft.com/office/drawing/2014/main" id="{A865E327-F415-4F95-889B-F6DE73818E42}"/>
                </a:ext>
              </a:extLst>
            </p:cNvPr>
            <p:cNvSpPr>
              <a:spLocks/>
            </p:cNvSpPr>
            <p:nvPr/>
          </p:nvSpPr>
          <p:spPr bwMode="auto">
            <a:xfrm>
              <a:off x="216761" y="5130800"/>
              <a:ext cx="546100" cy="152400"/>
            </a:xfrm>
            <a:custGeom>
              <a:avLst/>
              <a:gdLst>
                <a:gd name="T0" fmla="*/ 192 w 198"/>
                <a:gd name="T1" fmla="*/ 55 h 55"/>
                <a:gd name="T2" fmla="*/ 27 w 198"/>
                <a:gd name="T3" fmla="*/ 55 h 55"/>
                <a:gd name="T4" fmla="*/ 0 w 198"/>
                <a:gd name="T5" fmla="*/ 27 h 55"/>
                <a:gd name="T6" fmla="*/ 27 w 198"/>
                <a:gd name="T7" fmla="*/ 0 h 55"/>
                <a:gd name="T8" fmla="*/ 192 w 198"/>
                <a:gd name="T9" fmla="*/ 0 h 55"/>
                <a:gd name="T10" fmla="*/ 198 w 198"/>
                <a:gd name="T11" fmla="*/ 5 h 55"/>
                <a:gd name="T12" fmla="*/ 192 w 198"/>
                <a:gd name="T13" fmla="*/ 11 h 55"/>
                <a:gd name="T14" fmla="*/ 27 w 198"/>
                <a:gd name="T15" fmla="*/ 11 h 55"/>
                <a:gd name="T16" fmla="*/ 11 w 198"/>
                <a:gd name="T17" fmla="*/ 27 h 55"/>
                <a:gd name="T18" fmla="*/ 27 w 198"/>
                <a:gd name="T19" fmla="*/ 44 h 55"/>
                <a:gd name="T20" fmla="*/ 192 w 198"/>
                <a:gd name="T21" fmla="*/ 44 h 55"/>
                <a:gd name="T22" fmla="*/ 198 w 198"/>
                <a:gd name="T23" fmla="*/ 49 h 55"/>
                <a:gd name="T24" fmla="*/ 192 w 198"/>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55">
                  <a:moveTo>
                    <a:pt x="192" y="55"/>
                  </a:moveTo>
                  <a:cubicBezTo>
                    <a:pt x="27" y="55"/>
                    <a:pt x="27" y="55"/>
                    <a:pt x="27" y="55"/>
                  </a:cubicBezTo>
                  <a:cubicBezTo>
                    <a:pt x="12" y="55"/>
                    <a:pt x="0" y="42"/>
                    <a:pt x="0" y="27"/>
                  </a:cubicBezTo>
                  <a:cubicBezTo>
                    <a:pt x="0" y="12"/>
                    <a:pt x="12" y="0"/>
                    <a:pt x="27" y="0"/>
                  </a:cubicBezTo>
                  <a:cubicBezTo>
                    <a:pt x="192" y="0"/>
                    <a:pt x="192" y="0"/>
                    <a:pt x="192" y="0"/>
                  </a:cubicBezTo>
                  <a:cubicBezTo>
                    <a:pt x="195" y="0"/>
                    <a:pt x="198" y="2"/>
                    <a:pt x="198" y="5"/>
                  </a:cubicBezTo>
                  <a:cubicBezTo>
                    <a:pt x="198" y="8"/>
                    <a:pt x="195" y="11"/>
                    <a:pt x="192" y="11"/>
                  </a:cubicBezTo>
                  <a:cubicBezTo>
                    <a:pt x="27" y="11"/>
                    <a:pt x="27" y="11"/>
                    <a:pt x="27" y="11"/>
                  </a:cubicBezTo>
                  <a:cubicBezTo>
                    <a:pt x="18" y="11"/>
                    <a:pt x="11" y="18"/>
                    <a:pt x="11" y="27"/>
                  </a:cubicBezTo>
                  <a:cubicBezTo>
                    <a:pt x="11" y="36"/>
                    <a:pt x="18" y="44"/>
                    <a:pt x="27" y="44"/>
                  </a:cubicBezTo>
                  <a:cubicBezTo>
                    <a:pt x="192" y="44"/>
                    <a:pt x="192" y="44"/>
                    <a:pt x="192" y="44"/>
                  </a:cubicBezTo>
                  <a:cubicBezTo>
                    <a:pt x="195" y="44"/>
                    <a:pt x="198" y="46"/>
                    <a:pt x="198" y="49"/>
                  </a:cubicBezTo>
                  <a:cubicBezTo>
                    <a:pt x="198" y="52"/>
                    <a:pt x="195" y="55"/>
                    <a:pt x="19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9">
              <a:extLst>
                <a:ext uri="{FF2B5EF4-FFF2-40B4-BE49-F238E27FC236}">
                  <a16:creationId xmlns:a16="http://schemas.microsoft.com/office/drawing/2014/main" id="{438F0CC9-B217-4105-A6B0-2E30E6107F44}"/>
                </a:ext>
              </a:extLst>
            </p:cNvPr>
            <p:cNvSpPr>
              <a:spLocks/>
            </p:cNvSpPr>
            <p:nvPr/>
          </p:nvSpPr>
          <p:spPr bwMode="auto">
            <a:xfrm>
              <a:off x="277086" y="5192713"/>
              <a:ext cx="485775" cy="30162"/>
            </a:xfrm>
            <a:custGeom>
              <a:avLst/>
              <a:gdLst>
                <a:gd name="T0" fmla="*/ 170 w 176"/>
                <a:gd name="T1" fmla="*/ 11 h 11"/>
                <a:gd name="T2" fmla="*/ 5 w 176"/>
                <a:gd name="T3" fmla="*/ 11 h 11"/>
                <a:gd name="T4" fmla="*/ 0 w 176"/>
                <a:gd name="T5" fmla="*/ 5 h 11"/>
                <a:gd name="T6" fmla="*/ 5 w 176"/>
                <a:gd name="T7" fmla="*/ 0 h 11"/>
                <a:gd name="T8" fmla="*/ 170 w 176"/>
                <a:gd name="T9" fmla="*/ 0 h 11"/>
                <a:gd name="T10" fmla="*/ 176 w 176"/>
                <a:gd name="T11" fmla="*/ 5 h 11"/>
                <a:gd name="T12" fmla="*/ 170 w 17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6" h="11">
                  <a:moveTo>
                    <a:pt x="170" y="11"/>
                  </a:moveTo>
                  <a:cubicBezTo>
                    <a:pt x="5" y="11"/>
                    <a:pt x="5" y="11"/>
                    <a:pt x="5" y="11"/>
                  </a:cubicBezTo>
                  <a:cubicBezTo>
                    <a:pt x="2" y="11"/>
                    <a:pt x="0" y="8"/>
                    <a:pt x="0" y="5"/>
                  </a:cubicBezTo>
                  <a:cubicBezTo>
                    <a:pt x="0" y="2"/>
                    <a:pt x="2" y="0"/>
                    <a:pt x="5" y="0"/>
                  </a:cubicBezTo>
                  <a:cubicBezTo>
                    <a:pt x="170" y="0"/>
                    <a:pt x="170" y="0"/>
                    <a:pt x="170" y="0"/>
                  </a:cubicBezTo>
                  <a:cubicBezTo>
                    <a:pt x="173" y="0"/>
                    <a:pt x="176" y="2"/>
                    <a:pt x="176" y="5"/>
                  </a:cubicBezTo>
                  <a:cubicBezTo>
                    <a:pt x="176" y="8"/>
                    <a:pt x="173" y="11"/>
                    <a:pt x="17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0">
              <a:extLst>
                <a:ext uri="{FF2B5EF4-FFF2-40B4-BE49-F238E27FC236}">
                  <a16:creationId xmlns:a16="http://schemas.microsoft.com/office/drawing/2014/main" id="{ADDB2B66-BF17-492E-BAEB-032687EE3258}"/>
                </a:ext>
              </a:extLst>
            </p:cNvPr>
            <p:cNvSpPr>
              <a:spLocks/>
            </p:cNvSpPr>
            <p:nvPr/>
          </p:nvSpPr>
          <p:spPr bwMode="auto">
            <a:xfrm>
              <a:off x="308836" y="5253038"/>
              <a:ext cx="30163" cy="608012"/>
            </a:xfrm>
            <a:custGeom>
              <a:avLst/>
              <a:gdLst>
                <a:gd name="T0" fmla="*/ 5 w 11"/>
                <a:gd name="T1" fmla="*/ 220 h 220"/>
                <a:gd name="T2" fmla="*/ 0 w 11"/>
                <a:gd name="T3" fmla="*/ 214 h 220"/>
                <a:gd name="T4" fmla="*/ 0 w 11"/>
                <a:gd name="T5" fmla="*/ 5 h 220"/>
                <a:gd name="T6" fmla="*/ 5 w 11"/>
                <a:gd name="T7" fmla="*/ 0 h 220"/>
                <a:gd name="T8" fmla="*/ 11 w 11"/>
                <a:gd name="T9" fmla="*/ 5 h 220"/>
                <a:gd name="T10" fmla="*/ 11 w 11"/>
                <a:gd name="T11" fmla="*/ 214 h 220"/>
                <a:gd name="T12" fmla="*/ 5 w 11"/>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1" h="220">
                  <a:moveTo>
                    <a:pt x="5" y="220"/>
                  </a:moveTo>
                  <a:cubicBezTo>
                    <a:pt x="2" y="220"/>
                    <a:pt x="0" y="217"/>
                    <a:pt x="0" y="214"/>
                  </a:cubicBezTo>
                  <a:cubicBezTo>
                    <a:pt x="0" y="5"/>
                    <a:pt x="0" y="5"/>
                    <a:pt x="0" y="5"/>
                  </a:cubicBezTo>
                  <a:cubicBezTo>
                    <a:pt x="0" y="2"/>
                    <a:pt x="2" y="0"/>
                    <a:pt x="5" y="0"/>
                  </a:cubicBezTo>
                  <a:cubicBezTo>
                    <a:pt x="8" y="0"/>
                    <a:pt x="11" y="2"/>
                    <a:pt x="11" y="5"/>
                  </a:cubicBezTo>
                  <a:cubicBezTo>
                    <a:pt x="11" y="214"/>
                    <a:pt x="11" y="214"/>
                    <a:pt x="11" y="214"/>
                  </a:cubicBezTo>
                  <a:cubicBezTo>
                    <a:pt x="11" y="217"/>
                    <a:pt x="8" y="220"/>
                    <a:pt x="5"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604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444343"/>
          </a:xfrm>
          <a:prstGeom prst="rect">
            <a:avLst/>
          </a:prstGeom>
        </p:spPr>
      </p:pic>
    </p:spTree>
    <p:extLst>
      <p:ext uri="{BB962C8B-B14F-4D97-AF65-F5344CB8AC3E}">
        <p14:creationId xmlns:p14="http://schemas.microsoft.com/office/powerpoint/2010/main" val="308891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ABAC-775D-46EC-A263-E078023BD3C9}"/>
              </a:ext>
            </a:extLst>
          </p:cNvPr>
          <p:cNvSpPr>
            <a:spLocks noGrp="1"/>
          </p:cNvSpPr>
          <p:nvPr>
            <p:ph type="title"/>
          </p:nvPr>
        </p:nvSpPr>
        <p:spPr>
          <a:xfrm>
            <a:off x="825321" y="151364"/>
            <a:ext cx="10515600" cy="389549"/>
          </a:xfrm>
        </p:spPr>
        <p:txBody>
          <a:bodyPr/>
          <a:lstStyle/>
          <a:p>
            <a:r>
              <a:rPr lang="en-US" dirty="0"/>
              <a:t>EBSCO SaaS:  </a:t>
            </a:r>
            <a:r>
              <a:rPr lang="en-US" dirty="0" err="1"/>
              <a:t>Nuevas</a:t>
            </a:r>
            <a:r>
              <a:rPr lang="en-US" dirty="0"/>
              <a:t> </a:t>
            </a:r>
            <a:r>
              <a:rPr lang="en-US" dirty="0" err="1"/>
              <a:t>Fronteiras</a:t>
            </a:r>
            <a:r>
              <a:rPr lang="en-US" dirty="0"/>
              <a:t> </a:t>
            </a:r>
            <a:r>
              <a:rPr lang="en-US" dirty="0" err="1"/>
              <a:t>Integradas</a:t>
            </a:r>
            <a:r>
              <a:rPr lang="en-US" dirty="0"/>
              <a:t> </a:t>
            </a:r>
          </a:p>
        </p:txBody>
      </p:sp>
      <p:pic>
        <p:nvPicPr>
          <p:cNvPr id="4" name="Content Placeholder 3">
            <a:extLst>
              <a:ext uri="{FF2B5EF4-FFF2-40B4-BE49-F238E27FC236}">
                <a16:creationId xmlns:a16="http://schemas.microsoft.com/office/drawing/2014/main" id="{734A0F46-A02E-4A34-B18B-9C9D8D323361}"/>
              </a:ext>
            </a:extLst>
          </p:cNvPr>
          <p:cNvPicPr>
            <a:picLocks noGrp="1" noChangeAspect="1"/>
          </p:cNvPicPr>
          <p:nvPr>
            <p:ph idx="1"/>
          </p:nvPr>
        </p:nvPicPr>
        <p:blipFill>
          <a:blip r:embed="rId2"/>
          <a:stretch>
            <a:fillRect/>
          </a:stretch>
        </p:blipFill>
        <p:spPr>
          <a:xfrm>
            <a:off x="-12879" y="3933805"/>
            <a:ext cx="12191999" cy="1170509"/>
          </a:xfrm>
          <a:prstGeom prst="rect">
            <a:avLst/>
          </a:prstGeom>
        </p:spPr>
      </p:pic>
      <p:pic>
        <p:nvPicPr>
          <p:cNvPr id="5" name="Picture 4">
            <a:extLst>
              <a:ext uri="{FF2B5EF4-FFF2-40B4-BE49-F238E27FC236}">
                <a16:creationId xmlns:a16="http://schemas.microsoft.com/office/drawing/2014/main" id="{B286D331-6374-479E-B185-FBA5528C9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130" y="3957448"/>
            <a:ext cx="3794234" cy="878250"/>
          </a:xfrm>
          <a:prstGeom prst="rect">
            <a:avLst/>
          </a:prstGeom>
        </p:spPr>
      </p:pic>
      <p:pic>
        <p:nvPicPr>
          <p:cNvPr id="6" name="Picture 5">
            <a:extLst>
              <a:ext uri="{FF2B5EF4-FFF2-40B4-BE49-F238E27FC236}">
                <a16:creationId xmlns:a16="http://schemas.microsoft.com/office/drawing/2014/main" id="{6A3842A3-9FA5-48BE-B801-0A7D0FD83106}"/>
              </a:ext>
            </a:extLst>
          </p:cNvPr>
          <p:cNvPicPr>
            <a:picLocks noChangeAspect="1"/>
          </p:cNvPicPr>
          <p:nvPr/>
        </p:nvPicPr>
        <p:blipFill>
          <a:blip r:embed="rId4"/>
          <a:stretch>
            <a:fillRect/>
          </a:stretch>
        </p:blipFill>
        <p:spPr>
          <a:xfrm>
            <a:off x="-12879" y="2410586"/>
            <a:ext cx="12192000" cy="1201798"/>
          </a:xfrm>
          <a:prstGeom prst="rect">
            <a:avLst/>
          </a:prstGeom>
        </p:spPr>
      </p:pic>
      <p:pic>
        <p:nvPicPr>
          <p:cNvPr id="7" name="Picture 6">
            <a:extLst>
              <a:ext uri="{FF2B5EF4-FFF2-40B4-BE49-F238E27FC236}">
                <a16:creationId xmlns:a16="http://schemas.microsoft.com/office/drawing/2014/main" id="{8B379FAB-D1DE-4D12-82FA-ED2995A04BB8}"/>
              </a:ext>
            </a:extLst>
          </p:cNvPr>
          <p:cNvPicPr>
            <a:picLocks noChangeAspect="1"/>
          </p:cNvPicPr>
          <p:nvPr/>
        </p:nvPicPr>
        <p:blipFill>
          <a:blip r:embed="rId5"/>
          <a:stretch>
            <a:fillRect/>
          </a:stretch>
        </p:blipFill>
        <p:spPr>
          <a:xfrm>
            <a:off x="4781223" y="2464468"/>
            <a:ext cx="1633433" cy="1145158"/>
          </a:xfrm>
          <a:prstGeom prst="rect">
            <a:avLst/>
          </a:prstGeom>
        </p:spPr>
      </p:pic>
      <p:pic>
        <p:nvPicPr>
          <p:cNvPr id="8" name="Picture 7">
            <a:extLst>
              <a:ext uri="{FF2B5EF4-FFF2-40B4-BE49-F238E27FC236}">
                <a16:creationId xmlns:a16="http://schemas.microsoft.com/office/drawing/2014/main" id="{7C2F69DA-58EF-492A-9557-C4BF6A08E789}"/>
              </a:ext>
            </a:extLst>
          </p:cNvPr>
          <p:cNvPicPr>
            <a:picLocks noChangeAspect="1"/>
          </p:cNvPicPr>
          <p:nvPr/>
        </p:nvPicPr>
        <p:blipFill>
          <a:blip r:embed="rId6"/>
          <a:stretch>
            <a:fillRect/>
          </a:stretch>
        </p:blipFill>
        <p:spPr>
          <a:xfrm>
            <a:off x="-12879" y="1037323"/>
            <a:ext cx="12192000" cy="1082834"/>
          </a:xfrm>
          <a:prstGeom prst="rect">
            <a:avLst/>
          </a:prstGeom>
        </p:spPr>
      </p:pic>
      <p:pic>
        <p:nvPicPr>
          <p:cNvPr id="9" name="Picture 8">
            <a:extLst>
              <a:ext uri="{FF2B5EF4-FFF2-40B4-BE49-F238E27FC236}">
                <a16:creationId xmlns:a16="http://schemas.microsoft.com/office/drawing/2014/main" id="{DB2A5ADB-A4D4-4652-9A96-CBF307E6B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4468" y="1143257"/>
            <a:ext cx="7199586" cy="977255"/>
          </a:xfrm>
          <a:prstGeom prst="rect">
            <a:avLst/>
          </a:prstGeom>
        </p:spPr>
      </p:pic>
    </p:spTree>
    <p:extLst>
      <p:ext uri="{BB962C8B-B14F-4D97-AF65-F5344CB8AC3E}">
        <p14:creationId xmlns:p14="http://schemas.microsoft.com/office/powerpoint/2010/main" val="386073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8744"/>
            <a:ext cx="12192000" cy="3051544"/>
          </a:xfrm>
          <a:prstGeom prst="rect">
            <a:avLst/>
          </a:prstGeom>
          <a:solidFill>
            <a:srgbClr val="73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itle 3"/>
          <p:cNvSpPr>
            <a:spLocks noGrp="1"/>
          </p:cNvSpPr>
          <p:nvPr>
            <p:ph type="ctrTitle"/>
          </p:nvPr>
        </p:nvSpPr>
        <p:spPr>
          <a:xfrm>
            <a:off x="914400" y="5380844"/>
            <a:ext cx="10363200" cy="756005"/>
          </a:xfrm>
        </p:spPr>
        <p:txBody>
          <a:bodyPr/>
          <a:lstStyle/>
          <a:p>
            <a:pPr defTabSz="685800" fontAlgn="base">
              <a:spcAft>
                <a:spcPct val="0"/>
              </a:spcAft>
            </a:pPr>
            <a:r>
              <a:rPr lang="es-ES" sz="4000" dirty="0">
                <a:solidFill>
                  <a:prstClr val="white"/>
                </a:solidFill>
                <a:latin typeface="Arial" charset="0"/>
                <a:ea typeface="ＭＳ Ｐゴシック" charset="-128"/>
              </a:rPr>
              <a:t>La próxima generación en </a:t>
            </a:r>
            <a:br>
              <a:rPr lang="es-ES" sz="4000" dirty="0">
                <a:solidFill>
                  <a:prstClr val="white"/>
                </a:solidFill>
                <a:latin typeface="Arial" charset="0"/>
                <a:ea typeface="ＭＳ Ｐゴシック" charset="-128"/>
              </a:rPr>
            </a:br>
            <a:r>
              <a:rPr lang="es-ES" sz="4000" dirty="0">
                <a:solidFill>
                  <a:prstClr val="white"/>
                </a:solidFill>
                <a:latin typeface="Arial" charset="0"/>
                <a:ea typeface="ＭＳ Ｐゴシック" charset="-128"/>
              </a:rPr>
              <a:t>autenticación por usuario</a:t>
            </a:r>
            <a:br>
              <a:rPr lang="en-US" sz="4000" dirty="0">
                <a:solidFill>
                  <a:prstClr val="white"/>
                </a:solidFill>
                <a:latin typeface="Arial" charset="0"/>
                <a:ea typeface="ＭＳ Ｐゴシック" charset="-128"/>
              </a:rPr>
            </a:br>
            <a:endParaRPr lang="en-US" sz="4000" dirty="0">
              <a:solidFill>
                <a:prstClr val="white"/>
              </a:solidFill>
              <a:latin typeface="Arial" charset="0"/>
              <a:ea typeface="ＭＳ Ｐゴシック"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574" y="520693"/>
            <a:ext cx="9704852" cy="22463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2422142"/>
            <a:ext cx="1927639" cy="942401"/>
          </a:xfrm>
          <a:prstGeom prst="rect">
            <a:avLst/>
          </a:prstGeom>
        </p:spPr>
      </p:pic>
    </p:spTree>
    <p:extLst>
      <p:ext uri="{BB962C8B-B14F-4D97-AF65-F5344CB8AC3E}">
        <p14:creationId xmlns:p14="http://schemas.microsoft.com/office/powerpoint/2010/main" val="32837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CD39-B207-4BE5-A331-70F0D58DFC02}"/>
              </a:ext>
            </a:extLst>
          </p:cNvPr>
          <p:cNvSpPr>
            <a:spLocks noGrp="1"/>
          </p:cNvSpPr>
          <p:nvPr>
            <p:ph type="title"/>
          </p:nvPr>
        </p:nvSpPr>
        <p:spPr>
          <a:xfrm>
            <a:off x="464127" y="387509"/>
            <a:ext cx="10515600" cy="1023710"/>
          </a:xfrm>
        </p:spPr>
        <p:txBody>
          <a:bodyPr/>
          <a:lstStyle/>
          <a:p>
            <a:r>
              <a:rPr lang="es-ES" dirty="0">
                <a:solidFill>
                  <a:srgbClr val="735077"/>
                </a:solidFill>
              </a:rPr>
              <a:t>¿Qué es Open Athens?</a:t>
            </a:r>
          </a:p>
        </p:txBody>
      </p:sp>
      <p:sp>
        <p:nvSpPr>
          <p:cNvPr id="3" name="Content Placeholder 2">
            <a:extLst>
              <a:ext uri="{FF2B5EF4-FFF2-40B4-BE49-F238E27FC236}">
                <a16:creationId xmlns:a16="http://schemas.microsoft.com/office/drawing/2014/main" id="{5547AF57-DE53-4D69-8351-4753C923F039}"/>
              </a:ext>
            </a:extLst>
          </p:cNvPr>
          <p:cNvSpPr>
            <a:spLocks noGrp="1"/>
          </p:cNvSpPr>
          <p:nvPr>
            <p:ph idx="1"/>
          </p:nvPr>
        </p:nvSpPr>
        <p:spPr>
          <a:xfrm>
            <a:off x="586052" y="1288444"/>
            <a:ext cx="10515600" cy="4130002"/>
          </a:xfrm>
        </p:spPr>
        <p:txBody>
          <a:bodyPr/>
          <a:lstStyle/>
          <a:p>
            <a:r>
              <a:rPr lang="es-ES" sz="2400" dirty="0"/>
              <a:t>Acceso único (Single </a:t>
            </a:r>
            <a:r>
              <a:rPr lang="es-ES" sz="2400" dirty="0" err="1"/>
              <a:t>Sign-On</a:t>
            </a:r>
            <a:r>
              <a:rPr lang="es-ES" sz="2400" dirty="0"/>
              <a:t>) </a:t>
            </a:r>
          </a:p>
          <a:p>
            <a:r>
              <a:rPr lang="es-ES" sz="2400" dirty="0"/>
              <a:t>Estadísticas de uso para cada usuario </a:t>
            </a:r>
          </a:p>
          <a:p>
            <a:r>
              <a:rPr lang="es-ES" sz="2400" dirty="0"/>
              <a:t>Se conecta con LDAP, ADFS o Auto-</a:t>
            </a:r>
            <a:r>
              <a:rPr lang="es-ES" sz="2400" dirty="0" err="1"/>
              <a:t>registriación</a:t>
            </a:r>
            <a:endParaRPr lang="es-ES" sz="2400" dirty="0"/>
          </a:p>
          <a:p>
            <a:r>
              <a:rPr lang="es-ES" sz="2400" dirty="0"/>
              <a:t>La Mejor Seguridad con SAML</a:t>
            </a:r>
          </a:p>
          <a:p>
            <a:pPr marL="0" indent="0">
              <a:buNone/>
            </a:pPr>
            <a:endParaRPr lang="es-ES" sz="2400" dirty="0"/>
          </a:p>
          <a:p>
            <a:endParaRPr lang="es-ES" sz="2400" dirty="0"/>
          </a:p>
        </p:txBody>
      </p:sp>
      <p:sp>
        <p:nvSpPr>
          <p:cNvPr id="7" name="Rectangle 6">
            <a:extLst>
              <a:ext uri="{FF2B5EF4-FFF2-40B4-BE49-F238E27FC236}">
                <a16:creationId xmlns:a16="http://schemas.microsoft.com/office/drawing/2014/main" id="{B5317452-9EDC-45A4-B487-8F571A11D94B}"/>
              </a:ext>
            </a:extLst>
          </p:cNvPr>
          <p:cNvSpPr/>
          <p:nvPr/>
        </p:nvSpPr>
        <p:spPr>
          <a:xfrm>
            <a:off x="2540" y="5486400"/>
            <a:ext cx="12189460" cy="1047822"/>
          </a:xfrm>
          <a:prstGeom prst="rect">
            <a:avLst/>
          </a:prstGeom>
          <a:solidFill>
            <a:srgbClr val="735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 name="Picture 7">
            <a:extLst>
              <a:ext uri="{FF2B5EF4-FFF2-40B4-BE49-F238E27FC236}">
                <a16:creationId xmlns:a16="http://schemas.microsoft.com/office/drawing/2014/main" id="{8A89817A-ADE8-4DBE-9949-27D9597FA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573408"/>
            <a:ext cx="3794234" cy="878250"/>
          </a:xfrm>
          <a:prstGeom prst="rect">
            <a:avLst/>
          </a:prstGeom>
        </p:spPr>
      </p:pic>
      <p:grpSp>
        <p:nvGrpSpPr>
          <p:cNvPr id="10" name="Group 9">
            <a:extLst>
              <a:ext uri="{FF2B5EF4-FFF2-40B4-BE49-F238E27FC236}">
                <a16:creationId xmlns:a16="http://schemas.microsoft.com/office/drawing/2014/main" id="{3362542C-4910-4B12-8DD4-1F9B73D6075D}"/>
              </a:ext>
            </a:extLst>
          </p:cNvPr>
          <p:cNvGrpSpPr/>
          <p:nvPr/>
        </p:nvGrpSpPr>
        <p:grpSpPr>
          <a:xfrm>
            <a:off x="6096000" y="3052303"/>
            <a:ext cx="5715000" cy="3165185"/>
            <a:chOff x="998405" y="553617"/>
            <a:chExt cx="10195190" cy="5770339"/>
          </a:xfrm>
        </p:grpSpPr>
        <p:pic>
          <p:nvPicPr>
            <p:cNvPr id="11" name="Picture 10">
              <a:extLst>
                <a:ext uri="{FF2B5EF4-FFF2-40B4-BE49-F238E27FC236}">
                  <a16:creationId xmlns:a16="http://schemas.microsoft.com/office/drawing/2014/main" id="{A7574195-16DA-4E47-A385-B42306A06C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8405" y="553617"/>
              <a:ext cx="10195190" cy="5770339"/>
            </a:xfrm>
            <a:prstGeom prst="rect">
              <a:avLst/>
            </a:prstGeom>
            <a:effectLst>
              <a:reflection blurRad="6350" stA="52000" endA="300" endPos="5000" dir="5400000" sy="-100000" algn="bl" rotWithShape="0"/>
            </a:effectLst>
          </p:spPr>
        </p:pic>
        <p:pic>
          <p:nvPicPr>
            <p:cNvPr id="12" name="Picture 11">
              <a:extLst>
                <a:ext uri="{FF2B5EF4-FFF2-40B4-BE49-F238E27FC236}">
                  <a16:creationId xmlns:a16="http://schemas.microsoft.com/office/drawing/2014/main" id="{9214A98E-7B6E-45C1-BF1B-DD28E44081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67" b="11674"/>
            <a:stretch/>
          </p:blipFill>
          <p:spPr>
            <a:xfrm>
              <a:off x="2263835" y="873817"/>
              <a:ext cx="7664330" cy="4764984"/>
            </a:xfrm>
            <a:prstGeom prst="rect">
              <a:avLst/>
            </a:prstGeom>
          </p:spPr>
        </p:pic>
      </p:grpSp>
    </p:spTree>
    <p:extLst>
      <p:ext uri="{BB962C8B-B14F-4D97-AF65-F5344CB8AC3E}">
        <p14:creationId xmlns:p14="http://schemas.microsoft.com/office/powerpoint/2010/main" val="168864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3EC9-C709-448A-A644-EF54A79E0181}"/>
              </a:ext>
            </a:extLst>
          </p:cNvPr>
          <p:cNvSpPr>
            <a:spLocks noGrp="1"/>
          </p:cNvSpPr>
          <p:nvPr>
            <p:ph type="title"/>
          </p:nvPr>
        </p:nvSpPr>
        <p:spPr>
          <a:xfrm>
            <a:off x="838200" y="339320"/>
            <a:ext cx="10515600" cy="1023710"/>
          </a:xfrm>
        </p:spPr>
        <p:txBody>
          <a:bodyPr/>
          <a:lstStyle/>
          <a:p>
            <a:r>
              <a:rPr lang="es-ES" dirty="0">
                <a:solidFill>
                  <a:srgbClr val="735077"/>
                </a:solidFill>
              </a:rPr>
              <a:t>Beneficios de Open Athens</a:t>
            </a:r>
          </a:p>
        </p:txBody>
      </p:sp>
      <p:sp>
        <p:nvSpPr>
          <p:cNvPr id="3" name="Content Placeholder 2">
            <a:extLst>
              <a:ext uri="{FF2B5EF4-FFF2-40B4-BE49-F238E27FC236}">
                <a16:creationId xmlns:a16="http://schemas.microsoft.com/office/drawing/2014/main" id="{013B60DC-3A52-4D25-A877-8D22F11CC99A}"/>
              </a:ext>
            </a:extLst>
          </p:cNvPr>
          <p:cNvSpPr>
            <a:spLocks noGrp="1"/>
          </p:cNvSpPr>
          <p:nvPr>
            <p:ph idx="1"/>
          </p:nvPr>
        </p:nvSpPr>
        <p:spPr>
          <a:xfrm>
            <a:off x="339524" y="1092813"/>
            <a:ext cx="11014276" cy="4663805"/>
          </a:xfrm>
        </p:spPr>
        <p:txBody>
          <a:bodyPr/>
          <a:lstStyle/>
          <a:p>
            <a:pPr marL="342900" indent="-342900">
              <a:lnSpc>
                <a:spcPct val="150000"/>
              </a:lnSpc>
              <a:buFont typeface="+mj-lt"/>
              <a:buAutoNum type="arabicPeriod"/>
            </a:pPr>
            <a:r>
              <a:rPr lang="en-NZ" sz="2400" dirty="0" err="1">
                <a:latin typeface="+mj-lt"/>
              </a:rPr>
              <a:t>Fácil</a:t>
            </a:r>
            <a:r>
              <a:rPr lang="en-NZ" sz="2400" dirty="0">
                <a:latin typeface="+mj-lt"/>
              </a:rPr>
              <a:t> de </a:t>
            </a:r>
            <a:r>
              <a:rPr lang="en-NZ" sz="2400" dirty="0" err="1">
                <a:latin typeface="+mj-lt"/>
              </a:rPr>
              <a:t>implementar</a:t>
            </a:r>
            <a:r>
              <a:rPr lang="en-NZ" sz="2400" dirty="0">
                <a:latin typeface="+mj-lt"/>
              </a:rPr>
              <a:t>  </a:t>
            </a:r>
          </a:p>
          <a:p>
            <a:pPr marL="342900" indent="-342900">
              <a:lnSpc>
                <a:spcPct val="150000"/>
              </a:lnSpc>
              <a:buFont typeface="+mj-lt"/>
              <a:buAutoNum type="arabicPeriod"/>
            </a:pPr>
            <a:r>
              <a:rPr lang="en-NZ" sz="2400" dirty="0" err="1">
                <a:latin typeface="+mj-lt"/>
              </a:rPr>
              <a:t>Acceder</a:t>
            </a:r>
            <a:r>
              <a:rPr lang="en-NZ" sz="2400" dirty="0">
                <a:latin typeface="+mj-lt"/>
              </a:rPr>
              <a:t> a </a:t>
            </a:r>
            <a:r>
              <a:rPr lang="en-NZ" sz="2400" dirty="0" err="1">
                <a:latin typeface="+mj-lt"/>
              </a:rPr>
              <a:t>todos</a:t>
            </a:r>
            <a:r>
              <a:rPr lang="en-NZ" sz="2400" dirty="0">
                <a:latin typeface="+mj-lt"/>
              </a:rPr>
              <a:t> </a:t>
            </a:r>
            <a:r>
              <a:rPr lang="en-NZ" sz="2400" dirty="0" err="1">
                <a:latin typeface="+mj-lt"/>
              </a:rPr>
              <a:t>los</a:t>
            </a:r>
            <a:r>
              <a:rPr lang="en-NZ" sz="2400" dirty="0">
                <a:latin typeface="+mj-lt"/>
              </a:rPr>
              <a:t> </a:t>
            </a:r>
            <a:r>
              <a:rPr lang="en-NZ" sz="2400" dirty="0" err="1">
                <a:latin typeface="+mj-lt"/>
              </a:rPr>
              <a:t>recursos</a:t>
            </a:r>
            <a:r>
              <a:rPr lang="en-NZ" sz="2400" dirty="0">
                <a:latin typeface="+mj-lt"/>
              </a:rPr>
              <a:t> con </a:t>
            </a:r>
            <a:r>
              <a:rPr lang="en-NZ" sz="2400" dirty="0" err="1">
                <a:latin typeface="+mj-lt"/>
              </a:rPr>
              <a:t>una</a:t>
            </a:r>
            <a:r>
              <a:rPr lang="en-NZ" sz="2400" dirty="0">
                <a:latin typeface="+mj-lt"/>
              </a:rPr>
              <a:t> sola clave</a:t>
            </a:r>
          </a:p>
          <a:p>
            <a:pPr marL="342900" indent="-342900">
              <a:lnSpc>
                <a:spcPct val="150000"/>
              </a:lnSpc>
              <a:buFont typeface="+mj-lt"/>
              <a:buAutoNum type="arabicPeriod"/>
            </a:pPr>
            <a:r>
              <a:rPr lang="en-NZ" sz="2400" dirty="0" err="1">
                <a:latin typeface="+mj-lt"/>
              </a:rPr>
              <a:t>Reconoce</a:t>
            </a:r>
            <a:r>
              <a:rPr lang="en-NZ" sz="2400" dirty="0">
                <a:latin typeface="+mj-lt"/>
              </a:rPr>
              <a:t> a </a:t>
            </a:r>
            <a:r>
              <a:rPr lang="en-NZ" sz="2400" dirty="0" err="1">
                <a:latin typeface="+mj-lt"/>
              </a:rPr>
              <a:t>todos</a:t>
            </a:r>
            <a:r>
              <a:rPr lang="en-NZ" sz="2400" dirty="0">
                <a:latin typeface="+mj-lt"/>
              </a:rPr>
              <a:t> </a:t>
            </a:r>
            <a:r>
              <a:rPr lang="en-NZ" sz="2400" dirty="0" err="1">
                <a:latin typeface="+mj-lt"/>
              </a:rPr>
              <a:t>los</a:t>
            </a:r>
            <a:r>
              <a:rPr lang="en-NZ" sz="2400" dirty="0">
                <a:latin typeface="+mj-lt"/>
              </a:rPr>
              <a:t> </a:t>
            </a:r>
            <a:r>
              <a:rPr lang="en-NZ" sz="2400" dirty="0" err="1">
                <a:latin typeface="+mj-lt"/>
              </a:rPr>
              <a:t>usarios</a:t>
            </a:r>
            <a:r>
              <a:rPr lang="en-NZ" sz="2400" dirty="0">
                <a:latin typeface="+mj-lt"/>
              </a:rPr>
              <a:t> de la </a:t>
            </a:r>
            <a:r>
              <a:rPr lang="en-NZ" sz="2400" dirty="0" err="1">
                <a:latin typeface="+mj-lt"/>
              </a:rPr>
              <a:t>biblioteca</a:t>
            </a:r>
            <a:r>
              <a:rPr lang="en-NZ" sz="2400" dirty="0">
                <a:latin typeface="+mj-lt"/>
              </a:rPr>
              <a:t> </a:t>
            </a:r>
          </a:p>
          <a:p>
            <a:pPr marL="342900" indent="-342900">
              <a:lnSpc>
                <a:spcPct val="150000"/>
              </a:lnSpc>
              <a:buFont typeface="+mj-lt"/>
              <a:buAutoNum type="arabicPeriod"/>
            </a:pPr>
            <a:r>
              <a:rPr lang="en-NZ" sz="2400" dirty="0" err="1"/>
              <a:t>Crear</a:t>
            </a:r>
            <a:r>
              <a:rPr lang="en-NZ" sz="2400" dirty="0"/>
              <a:t> </a:t>
            </a:r>
            <a:r>
              <a:rPr lang="en-NZ" sz="2400" dirty="0" err="1"/>
              <a:t>diferentes</a:t>
            </a:r>
            <a:r>
              <a:rPr lang="en-NZ" sz="2400" dirty="0"/>
              <a:t> </a:t>
            </a:r>
            <a:r>
              <a:rPr lang="en-NZ" sz="2400" dirty="0" err="1"/>
              <a:t>grupos</a:t>
            </a:r>
            <a:r>
              <a:rPr lang="en-NZ" sz="2400" dirty="0"/>
              <a:t> de </a:t>
            </a:r>
            <a:r>
              <a:rPr lang="en-NZ" sz="2400" dirty="0" err="1"/>
              <a:t>acesso</a:t>
            </a:r>
            <a:r>
              <a:rPr lang="en-NZ" sz="2400" dirty="0"/>
              <a:t> </a:t>
            </a:r>
          </a:p>
          <a:p>
            <a:pPr marL="342900" indent="-342900">
              <a:lnSpc>
                <a:spcPct val="150000"/>
              </a:lnSpc>
              <a:buAutoNum type="arabicPeriod" startAt="5"/>
            </a:pPr>
            <a:r>
              <a:rPr lang="en-NZ" sz="2400" dirty="0"/>
              <a:t>Se Integra con el Sistema de </a:t>
            </a:r>
            <a:r>
              <a:rPr lang="en-NZ" sz="2400" dirty="0" err="1"/>
              <a:t>Identificación</a:t>
            </a:r>
            <a:r>
              <a:rPr lang="en-NZ" sz="2400" dirty="0"/>
              <a:t> </a:t>
            </a:r>
            <a:r>
              <a:rPr lang="en-NZ" sz="2400" dirty="0" err="1"/>
              <a:t>Unica</a:t>
            </a:r>
            <a:r>
              <a:rPr lang="en-NZ" sz="2400" dirty="0"/>
              <a:t> (SSO) de la </a:t>
            </a:r>
            <a:r>
              <a:rPr lang="en-NZ" sz="2400" dirty="0" err="1"/>
              <a:t>organización</a:t>
            </a:r>
            <a:r>
              <a:rPr lang="en-NZ" sz="2400" dirty="0"/>
              <a:t>:</a:t>
            </a:r>
          </a:p>
          <a:p>
            <a:pPr lvl="1">
              <a:lnSpc>
                <a:spcPct val="150000"/>
              </a:lnSpc>
            </a:pPr>
            <a:r>
              <a:rPr lang="en-NZ" dirty="0"/>
              <a:t>LDAP, Active Directory, portal, LMS</a:t>
            </a:r>
          </a:p>
          <a:p>
            <a:pPr marL="342900" indent="-342900">
              <a:lnSpc>
                <a:spcPct val="150000"/>
              </a:lnSpc>
              <a:buFont typeface="+mj-lt"/>
              <a:buAutoNum type="arabicPeriod"/>
            </a:pPr>
            <a:endParaRPr lang="en-NZ" sz="2400" dirty="0">
              <a:latin typeface="+mj-lt"/>
            </a:endParaRPr>
          </a:p>
        </p:txBody>
      </p:sp>
      <p:sp>
        <p:nvSpPr>
          <p:cNvPr id="6" name="Rectangle 5">
            <a:extLst>
              <a:ext uri="{FF2B5EF4-FFF2-40B4-BE49-F238E27FC236}">
                <a16:creationId xmlns:a16="http://schemas.microsoft.com/office/drawing/2014/main" id="{8A313845-860B-46B6-AEC5-D3C8FEB08878}"/>
              </a:ext>
            </a:extLst>
          </p:cNvPr>
          <p:cNvSpPr/>
          <p:nvPr/>
        </p:nvSpPr>
        <p:spPr>
          <a:xfrm>
            <a:off x="2540" y="5486400"/>
            <a:ext cx="12189460" cy="1047822"/>
          </a:xfrm>
          <a:prstGeom prst="rect">
            <a:avLst/>
          </a:prstGeom>
          <a:solidFill>
            <a:srgbClr val="735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7" name="Picture 6">
            <a:extLst>
              <a:ext uri="{FF2B5EF4-FFF2-40B4-BE49-F238E27FC236}">
                <a16:creationId xmlns:a16="http://schemas.microsoft.com/office/drawing/2014/main" id="{D7CA50BE-C044-487F-A065-8F6CB0A89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883" y="5573408"/>
            <a:ext cx="3794234" cy="878250"/>
          </a:xfrm>
          <a:prstGeom prst="rect">
            <a:avLst/>
          </a:prstGeom>
        </p:spPr>
      </p:pic>
    </p:spTree>
    <p:extLst>
      <p:ext uri="{BB962C8B-B14F-4D97-AF65-F5344CB8AC3E}">
        <p14:creationId xmlns:p14="http://schemas.microsoft.com/office/powerpoint/2010/main" val="48411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3EC9-C709-448A-A644-EF54A79E0181}"/>
              </a:ext>
            </a:extLst>
          </p:cNvPr>
          <p:cNvSpPr>
            <a:spLocks noGrp="1"/>
          </p:cNvSpPr>
          <p:nvPr>
            <p:ph type="title"/>
          </p:nvPr>
        </p:nvSpPr>
        <p:spPr>
          <a:xfrm>
            <a:off x="838200" y="200774"/>
            <a:ext cx="10515600" cy="1023710"/>
          </a:xfrm>
        </p:spPr>
        <p:txBody>
          <a:bodyPr/>
          <a:lstStyle/>
          <a:p>
            <a:r>
              <a:rPr lang="es-ES" dirty="0">
                <a:solidFill>
                  <a:srgbClr val="735077"/>
                </a:solidFill>
              </a:rPr>
              <a:t>Y Más Beneficios…</a:t>
            </a:r>
          </a:p>
        </p:txBody>
      </p:sp>
      <p:sp>
        <p:nvSpPr>
          <p:cNvPr id="3" name="Content Placeholder 2">
            <a:extLst>
              <a:ext uri="{FF2B5EF4-FFF2-40B4-BE49-F238E27FC236}">
                <a16:creationId xmlns:a16="http://schemas.microsoft.com/office/drawing/2014/main" id="{013B60DC-3A52-4D25-A877-8D22F11CC99A}"/>
              </a:ext>
            </a:extLst>
          </p:cNvPr>
          <p:cNvSpPr>
            <a:spLocks noGrp="1"/>
          </p:cNvSpPr>
          <p:nvPr>
            <p:ph idx="1"/>
          </p:nvPr>
        </p:nvSpPr>
        <p:spPr>
          <a:xfrm>
            <a:off x="727364" y="1110548"/>
            <a:ext cx="11014276" cy="4663805"/>
          </a:xfrm>
        </p:spPr>
        <p:txBody>
          <a:bodyPr/>
          <a:lstStyle/>
          <a:p>
            <a:pPr lvl="0"/>
            <a:r>
              <a:rPr lang="en-US" sz="2400" dirty="0" err="1">
                <a:latin typeface="+mj-lt"/>
              </a:rPr>
              <a:t>Estadísticas</a:t>
            </a:r>
            <a:r>
              <a:rPr lang="en-US" sz="2400" dirty="0">
                <a:latin typeface="+mj-lt"/>
              </a:rPr>
              <a:t> </a:t>
            </a:r>
            <a:r>
              <a:rPr lang="en-US" sz="2400" dirty="0" err="1">
                <a:latin typeface="+mj-lt"/>
              </a:rPr>
              <a:t>más</a:t>
            </a:r>
            <a:r>
              <a:rPr lang="en-US" sz="2400" dirty="0">
                <a:latin typeface="+mj-lt"/>
              </a:rPr>
              <a:t> </a:t>
            </a:r>
            <a:r>
              <a:rPr lang="en-US" sz="2400" dirty="0" err="1">
                <a:latin typeface="+mj-lt"/>
              </a:rPr>
              <a:t>granulares</a:t>
            </a:r>
            <a:endParaRPr lang="en-US" sz="2400" dirty="0">
              <a:latin typeface="+mj-lt"/>
            </a:endParaRPr>
          </a:p>
          <a:p>
            <a:pPr lvl="1"/>
            <a:r>
              <a:rPr lang="en-US" sz="2000" dirty="0">
                <a:latin typeface="+mj-lt"/>
              </a:rPr>
              <a:t>Por </a:t>
            </a:r>
            <a:r>
              <a:rPr lang="en-US" sz="2000" dirty="0" err="1">
                <a:latin typeface="+mj-lt"/>
              </a:rPr>
              <a:t>recurso</a:t>
            </a:r>
            <a:r>
              <a:rPr lang="en-US" sz="2000" dirty="0">
                <a:latin typeface="+mj-lt"/>
              </a:rPr>
              <a:t> </a:t>
            </a:r>
          </a:p>
          <a:p>
            <a:pPr lvl="1"/>
            <a:r>
              <a:rPr lang="en-US" sz="2000" dirty="0">
                <a:latin typeface="+mj-lt"/>
              </a:rPr>
              <a:t>Por </a:t>
            </a:r>
            <a:r>
              <a:rPr lang="en-US" sz="2000" dirty="0" err="1">
                <a:latin typeface="+mj-lt"/>
              </a:rPr>
              <a:t>estudiante</a:t>
            </a:r>
            <a:r>
              <a:rPr lang="en-US" sz="2000" dirty="0">
                <a:latin typeface="+mj-lt"/>
              </a:rPr>
              <a:t> </a:t>
            </a:r>
          </a:p>
          <a:p>
            <a:pPr lvl="1"/>
            <a:r>
              <a:rPr lang="en-US" sz="2000" dirty="0">
                <a:latin typeface="+mj-lt"/>
              </a:rPr>
              <a:t>Por </a:t>
            </a:r>
            <a:r>
              <a:rPr lang="en-US" sz="2000" dirty="0" err="1">
                <a:latin typeface="+mj-lt"/>
              </a:rPr>
              <a:t>profesor</a:t>
            </a:r>
            <a:r>
              <a:rPr lang="en-US" sz="2000" dirty="0">
                <a:latin typeface="+mj-lt"/>
              </a:rPr>
              <a:t> </a:t>
            </a:r>
          </a:p>
          <a:p>
            <a:pPr lvl="1"/>
            <a:r>
              <a:rPr lang="en-US" sz="2000" dirty="0">
                <a:latin typeface="+mj-lt"/>
              </a:rPr>
              <a:t>Por </a:t>
            </a:r>
            <a:r>
              <a:rPr lang="en-US" sz="2000" dirty="0" err="1">
                <a:latin typeface="+mj-lt"/>
              </a:rPr>
              <a:t>disciplinas</a:t>
            </a:r>
            <a:endParaRPr lang="en-US" sz="2000" dirty="0">
              <a:latin typeface="+mj-lt"/>
            </a:endParaRPr>
          </a:p>
          <a:p>
            <a:pPr lvl="0"/>
            <a:r>
              <a:rPr lang="en-US" sz="2400" dirty="0" err="1">
                <a:latin typeface="+mj-lt"/>
              </a:rPr>
              <a:t>Ahorrar</a:t>
            </a:r>
            <a:r>
              <a:rPr lang="en-US" sz="2400" dirty="0">
                <a:latin typeface="+mj-lt"/>
              </a:rPr>
              <a:t> </a:t>
            </a:r>
            <a:r>
              <a:rPr lang="en-US" sz="2400" dirty="0" err="1">
                <a:latin typeface="+mj-lt"/>
              </a:rPr>
              <a:t>Dinero</a:t>
            </a:r>
            <a:r>
              <a:rPr lang="en-US" sz="2400" dirty="0">
                <a:latin typeface="+mj-lt"/>
              </a:rPr>
              <a:t> </a:t>
            </a:r>
          </a:p>
          <a:p>
            <a:pPr lvl="0"/>
            <a:r>
              <a:rPr lang="en-US" sz="2400" dirty="0" err="1">
                <a:latin typeface="+mj-lt"/>
              </a:rPr>
              <a:t>Mejor</a:t>
            </a:r>
            <a:r>
              <a:rPr lang="en-US" sz="2400" dirty="0">
                <a:latin typeface="+mj-lt"/>
              </a:rPr>
              <a:t> </a:t>
            </a:r>
            <a:r>
              <a:rPr lang="en-US" sz="2400" dirty="0" err="1">
                <a:latin typeface="+mj-lt"/>
              </a:rPr>
              <a:t>Seguridad</a:t>
            </a:r>
            <a:r>
              <a:rPr lang="en-US" sz="2400" dirty="0">
                <a:latin typeface="+mj-lt"/>
              </a:rPr>
              <a:t> </a:t>
            </a:r>
          </a:p>
          <a:p>
            <a:pPr lvl="0"/>
            <a:r>
              <a:rPr lang="en-US" sz="2400" dirty="0" err="1">
                <a:latin typeface="+mj-lt"/>
              </a:rPr>
              <a:t>Levanta</a:t>
            </a:r>
            <a:r>
              <a:rPr lang="en-US" sz="2400" dirty="0">
                <a:latin typeface="+mj-lt"/>
              </a:rPr>
              <a:t> el </a:t>
            </a:r>
            <a:r>
              <a:rPr lang="en-US" sz="2400" dirty="0" err="1">
                <a:latin typeface="+mj-lt"/>
              </a:rPr>
              <a:t>perfil</a:t>
            </a:r>
            <a:r>
              <a:rPr lang="en-US" sz="2400" dirty="0">
                <a:latin typeface="+mj-lt"/>
              </a:rPr>
              <a:t> de la </a:t>
            </a:r>
            <a:r>
              <a:rPr lang="en-US" sz="2400" dirty="0" err="1">
                <a:latin typeface="+mj-lt"/>
              </a:rPr>
              <a:t>biblioteca</a:t>
            </a:r>
            <a:r>
              <a:rPr lang="en-US" sz="2400" dirty="0">
                <a:latin typeface="+mj-lt"/>
              </a:rPr>
              <a:t> </a:t>
            </a:r>
            <a:endParaRPr lang="en-US" sz="2000" dirty="0">
              <a:latin typeface="+mj-lt"/>
            </a:endParaRPr>
          </a:p>
        </p:txBody>
      </p:sp>
      <p:sp>
        <p:nvSpPr>
          <p:cNvPr id="6" name="Rectangle 5">
            <a:extLst>
              <a:ext uri="{FF2B5EF4-FFF2-40B4-BE49-F238E27FC236}">
                <a16:creationId xmlns:a16="http://schemas.microsoft.com/office/drawing/2014/main" id="{8A313845-860B-46B6-AEC5-D3C8FEB08878}"/>
              </a:ext>
            </a:extLst>
          </p:cNvPr>
          <p:cNvSpPr/>
          <p:nvPr/>
        </p:nvSpPr>
        <p:spPr>
          <a:xfrm>
            <a:off x="2540" y="5486400"/>
            <a:ext cx="12189460" cy="1047822"/>
          </a:xfrm>
          <a:prstGeom prst="rect">
            <a:avLst/>
          </a:prstGeom>
          <a:solidFill>
            <a:srgbClr val="735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7" name="Picture 6">
            <a:extLst>
              <a:ext uri="{FF2B5EF4-FFF2-40B4-BE49-F238E27FC236}">
                <a16:creationId xmlns:a16="http://schemas.microsoft.com/office/drawing/2014/main" id="{D7CA50BE-C044-487F-A065-8F6CB0A89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883" y="5573408"/>
            <a:ext cx="3794234" cy="878250"/>
          </a:xfrm>
          <a:prstGeom prst="rect">
            <a:avLst/>
          </a:prstGeom>
        </p:spPr>
      </p:pic>
    </p:spTree>
    <p:extLst>
      <p:ext uri="{BB962C8B-B14F-4D97-AF65-F5344CB8AC3E}">
        <p14:creationId xmlns:p14="http://schemas.microsoft.com/office/powerpoint/2010/main" val="234632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AD9B-8931-46E0-9632-C75949FE8BF3}"/>
              </a:ext>
            </a:extLst>
          </p:cNvPr>
          <p:cNvSpPr>
            <a:spLocks noGrp="1"/>
          </p:cNvSpPr>
          <p:nvPr>
            <p:ph type="title"/>
          </p:nvPr>
        </p:nvSpPr>
        <p:spPr>
          <a:xfrm>
            <a:off x="357189" y="473336"/>
            <a:ext cx="11505948" cy="1023710"/>
          </a:xfrm>
        </p:spPr>
        <p:txBody>
          <a:bodyPr/>
          <a:lstStyle/>
          <a:p>
            <a:r>
              <a:rPr lang="es-ES" dirty="0"/>
              <a:t>EDS: El Sistema de Descubrimiento preferido en todo mundo</a:t>
            </a:r>
            <a:endParaRPr lang="en-US" dirty="0"/>
          </a:p>
        </p:txBody>
      </p:sp>
      <p:sp>
        <p:nvSpPr>
          <p:cNvPr id="3" name="Content Placeholder 2">
            <a:extLst>
              <a:ext uri="{FF2B5EF4-FFF2-40B4-BE49-F238E27FC236}">
                <a16:creationId xmlns:a16="http://schemas.microsoft.com/office/drawing/2014/main" id="{09AA69DE-0C01-485A-8B91-A02B25A69663}"/>
              </a:ext>
            </a:extLst>
          </p:cNvPr>
          <p:cNvSpPr>
            <a:spLocks noGrp="1"/>
          </p:cNvSpPr>
          <p:nvPr>
            <p:ph sz="half" idx="1"/>
          </p:nvPr>
        </p:nvSpPr>
        <p:spPr>
          <a:xfrm>
            <a:off x="299501" y="1371674"/>
            <a:ext cx="6025054" cy="4668900"/>
          </a:xfrm>
        </p:spPr>
        <p:txBody>
          <a:bodyPr/>
          <a:lstStyle/>
          <a:p>
            <a:pPr>
              <a:lnSpc>
                <a:spcPct val="100000"/>
              </a:lnSpc>
            </a:pPr>
            <a:r>
              <a:rPr lang="es-ES" sz="2400" dirty="0"/>
              <a:t>Más de 14.000 instalaciones del EDS en todo el mundo</a:t>
            </a:r>
          </a:p>
          <a:p>
            <a:pPr>
              <a:lnSpc>
                <a:spcPct val="100000"/>
              </a:lnSpc>
            </a:pPr>
            <a:r>
              <a:rPr lang="es-ES" sz="2400" dirty="0"/>
              <a:t>3 veces más instalaciones que otros sistemas de descubrimiento</a:t>
            </a:r>
          </a:p>
          <a:p>
            <a:pPr>
              <a:lnSpc>
                <a:spcPct val="100000"/>
              </a:lnSpc>
            </a:pPr>
            <a:r>
              <a:rPr lang="es-ES" sz="2400" dirty="0"/>
              <a:t>7 de los 10 de "</a:t>
            </a:r>
            <a:r>
              <a:rPr lang="es-ES" sz="2400" dirty="0" err="1"/>
              <a:t>Shanghai</a:t>
            </a:r>
            <a:r>
              <a:rPr lang="es-ES" sz="2400" dirty="0"/>
              <a:t> Top 10" utilizan EDS</a:t>
            </a:r>
          </a:p>
          <a:p>
            <a:pPr>
              <a:lnSpc>
                <a:spcPct val="100000"/>
              </a:lnSpc>
            </a:pPr>
            <a:r>
              <a:rPr lang="es-ES" sz="2400" dirty="0"/>
              <a:t>Más de 260 bibliotecas en América Latina y Caribe </a:t>
            </a:r>
          </a:p>
        </p:txBody>
      </p:sp>
      <p:sp>
        <p:nvSpPr>
          <p:cNvPr id="7" name="Content Placeholder 6">
            <a:extLst>
              <a:ext uri="{FF2B5EF4-FFF2-40B4-BE49-F238E27FC236}">
                <a16:creationId xmlns:a16="http://schemas.microsoft.com/office/drawing/2014/main" id="{924FAB1C-FE56-4C24-B5DC-BF9FDDBDDE27}"/>
              </a:ext>
            </a:extLst>
          </p:cNvPr>
          <p:cNvSpPr>
            <a:spLocks noGrp="1"/>
          </p:cNvSpPr>
          <p:nvPr>
            <p:ph sz="half" idx="2"/>
          </p:nvPr>
        </p:nvSpPr>
        <p:spPr>
          <a:xfrm>
            <a:off x="6446922" y="1278610"/>
            <a:ext cx="5802766" cy="4535450"/>
          </a:xfrm>
        </p:spPr>
        <p:txBody>
          <a:bodyPr/>
          <a:lstStyle/>
          <a:p>
            <a:r>
              <a:rPr lang="es-ES" sz="2400" dirty="0"/>
              <a:t>Conjunto diversificado de instituciones</a:t>
            </a:r>
          </a:p>
          <a:p>
            <a:pPr lvl="1"/>
            <a:r>
              <a:rPr lang="es-ES" sz="2000" dirty="0"/>
              <a:t>Universidades </a:t>
            </a:r>
          </a:p>
          <a:p>
            <a:pPr lvl="1"/>
            <a:r>
              <a:rPr lang="es-ES" sz="2000" dirty="0"/>
              <a:t>Instituciones gubernamentales</a:t>
            </a:r>
          </a:p>
          <a:p>
            <a:pPr lvl="1"/>
            <a:r>
              <a:rPr lang="es-ES" sz="2000" dirty="0"/>
              <a:t>Empresas privadas</a:t>
            </a:r>
          </a:p>
          <a:p>
            <a:pPr lvl="1"/>
            <a:r>
              <a:rPr lang="es-ES" sz="2000" dirty="0"/>
              <a:t>Bancos Centrales </a:t>
            </a:r>
          </a:p>
          <a:p>
            <a:pPr lvl="1"/>
            <a:r>
              <a:rPr lang="es-ES" sz="2000" dirty="0"/>
              <a:t>Hospitales</a:t>
            </a:r>
          </a:p>
          <a:p>
            <a:pPr lvl="1"/>
            <a:r>
              <a:rPr lang="es-ES" sz="2000" dirty="0"/>
              <a:t>Colegios</a:t>
            </a:r>
          </a:p>
          <a:p>
            <a:pPr lvl="1"/>
            <a:r>
              <a:rPr lang="es-ES" sz="2000" dirty="0"/>
              <a:t>Consorcios nacionales</a:t>
            </a:r>
          </a:p>
        </p:txBody>
      </p:sp>
      <p:sp>
        <p:nvSpPr>
          <p:cNvPr id="6" name="Rectangle 5">
            <a:extLst>
              <a:ext uri="{FF2B5EF4-FFF2-40B4-BE49-F238E27FC236}">
                <a16:creationId xmlns:a16="http://schemas.microsoft.com/office/drawing/2014/main" id="{FACF5718-E8F9-45B7-A7E9-631890E4762B}"/>
              </a:ext>
            </a:extLst>
          </p:cNvPr>
          <p:cNvSpPr/>
          <p:nvPr/>
        </p:nvSpPr>
        <p:spPr>
          <a:xfrm>
            <a:off x="2540" y="5486400"/>
            <a:ext cx="12189460" cy="1047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2" name="Picture 11">
            <a:extLst>
              <a:ext uri="{FF2B5EF4-FFF2-40B4-BE49-F238E27FC236}">
                <a16:creationId xmlns:a16="http://schemas.microsoft.com/office/drawing/2014/main" id="{FCDA68D5-E7C9-456D-85E2-0858D0FF2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207" y="5603758"/>
            <a:ext cx="7199586" cy="797214"/>
          </a:xfrm>
          <a:prstGeom prst="rect">
            <a:avLst/>
          </a:prstGeom>
        </p:spPr>
      </p:pic>
    </p:spTree>
    <p:extLst>
      <p:ext uri="{BB962C8B-B14F-4D97-AF65-F5344CB8AC3E}">
        <p14:creationId xmlns:p14="http://schemas.microsoft.com/office/powerpoint/2010/main" val="137281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a:xfrm>
            <a:off x="4594768" y="1039284"/>
            <a:ext cx="1455234" cy="4052889"/>
          </a:xfrm>
        </p:spPr>
        <p:txBody>
          <a:bodyPr/>
          <a:lstStyle/>
          <a:p>
            <a:pPr lvl="0"/>
            <a:r>
              <a:rPr lang="en-US" altLang="en-US" sz="1600" dirty="0"/>
              <a:t>Argentina</a:t>
            </a:r>
          </a:p>
          <a:p>
            <a:pPr lvl="0"/>
            <a:r>
              <a:rPr lang="en-US" altLang="en-US" dirty="0"/>
              <a:t>Australia</a:t>
            </a:r>
          </a:p>
          <a:p>
            <a:pPr lvl="0"/>
            <a:r>
              <a:rPr lang="en-US" altLang="en-US" dirty="0"/>
              <a:t>Austria</a:t>
            </a:r>
          </a:p>
          <a:p>
            <a:pPr lvl="0"/>
            <a:r>
              <a:rPr lang="en-US" altLang="en-US" dirty="0"/>
              <a:t>Azerbaijan</a:t>
            </a:r>
          </a:p>
          <a:p>
            <a:pPr lvl="0"/>
            <a:r>
              <a:rPr lang="en-US" altLang="en-US" dirty="0"/>
              <a:t>Bahamas</a:t>
            </a:r>
          </a:p>
          <a:p>
            <a:pPr lvl="0"/>
            <a:r>
              <a:rPr lang="en-US" altLang="en-US" dirty="0"/>
              <a:t>Bahrain</a:t>
            </a:r>
          </a:p>
          <a:p>
            <a:pPr lvl="0"/>
            <a:r>
              <a:rPr lang="en-US" altLang="en-US" dirty="0"/>
              <a:t>Barbados</a:t>
            </a:r>
          </a:p>
          <a:p>
            <a:pPr lvl="0"/>
            <a:r>
              <a:rPr lang="en-US" altLang="en-US" dirty="0"/>
              <a:t>Belarus</a:t>
            </a:r>
          </a:p>
          <a:p>
            <a:pPr lvl="0"/>
            <a:r>
              <a:rPr lang="en-US" altLang="en-US" dirty="0"/>
              <a:t>Belgium</a:t>
            </a:r>
          </a:p>
          <a:p>
            <a:pPr lvl="0"/>
            <a:r>
              <a:rPr lang="en-US" altLang="en-US" dirty="0"/>
              <a:t>Belize</a:t>
            </a:r>
          </a:p>
          <a:p>
            <a:pPr lvl="0"/>
            <a:r>
              <a:rPr lang="en-US" altLang="en-US" dirty="0"/>
              <a:t>Bolivia</a:t>
            </a:r>
          </a:p>
          <a:p>
            <a:pPr lvl="0"/>
            <a:r>
              <a:rPr lang="en-US" altLang="en-US" dirty="0"/>
              <a:t>Bosnia and Herzegovina</a:t>
            </a:r>
          </a:p>
          <a:p>
            <a:pPr lvl="0"/>
            <a:r>
              <a:rPr lang="en-US" altLang="en-US" dirty="0"/>
              <a:t>Botswana</a:t>
            </a:r>
          </a:p>
          <a:p>
            <a:pPr lvl="0"/>
            <a:r>
              <a:rPr lang="en-US" altLang="en-US" dirty="0"/>
              <a:t>Brazil</a:t>
            </a:r>
          </a:p>
          <a:p>
            <a:pPr lvl="0"/>
            <a:r>
              <a:rPr lang="en-US" altLang="en-US" dirty="0"/>
              <a:t>Brunei Darussalam</a:t>
            </a:r>
          </a:p>
          <a:p>
            <a:pPr lvl="0"/>
            <a:r>
              <a:rPr lang="en-US" altLang="en-US" dirty="0"/>
              <a:t>Bulgaria</a:t>
            </a:r>
          </a:p>
          <a:p>
            <a:pPr lvl="0"/>
            <a:r>
              <a:rPr lang="en-US" altLang="en-US" dirty="0"/>
              <a:t>Canada</a:t>
            </a:r>
          </a:p>
          <a:p>
            <a:pPr lvl="0"/>
            <a:r>
              <a:rPr lang="en-US" altLang="en-US" dirty="0"/>
              <a:t>Cayman islands</a:t>
            </a:r>
          </a:p>
          <a:p>
            <a:pPr lvl="0"/>
            <a:r>
              <a:rPr lang="en-US" altLang="en-US" dirty="0"/>
              <a:t>Chile</a:t>
            </a:r>
          </a:p>
          <a:p>
            <a:pPr lvl="0"/>
            <a:r>
              <a:rPr lang="en-US" altLang="en-US" dirty="0"/>
              <a:t>China</a:t>
            </a:r>
          </a:p>
          <a:p>
            <a:pPr lvl="0"/>
            <a:r>
              <a:rPr lang="en-US" altLang="en-US" dirty="0"/>
              <a:t>Colombia</a:t>
            </a:r>
          </a:p>
          <a:p>
            <a:pPr lvl="0"/>
            <a:r>
              <a:rPr lang="en-US" altLang="en-US" dirty="0"/>
              <a:t>Costa Rica</a:t>
            </a:r>
          </a:p>
          <a:p>
            <a:pPr lvl="0"/>
            <a:r>
              <a:rPr lang="en-US" altLang="en-US" dirty="0"/>
              <a:t>Croatia/Hrvatska</a:t>
            </a:r>
          </a:p>
          <a:p>
            <a:pPr lvl="0"/>
            <a:r>
              <a:rPr lang="en-US" altLang="en-US" dirty="0"/>
              <a:t>Cuba</a:t>
            </a:r>
          </a:p>
          <a:p>
            <a:pPr lvl="0"/>
            <a:r>
              <a:rPr lang="en-US" altLang="en-US" dirty="0"/>
              <a:t>Cyprus</a:t>
            </a:r>
          </a:p>
          <a:p>
            <a:pPr lvl="0"/>
            <a:r>
              <a:rPr lang="en-US" altLang="en-US" dirty="0"/>
              <a:t>Czech republic</a:t>
            </a:r>
          </a:p>
          <a:p>
            <a:pPr lvl="0"/>
            <a:r>
              <a:rPr lang="en-US" altLang="en-US" dirty="0"/>
              <a:t>Denmark</a:t>
            </a:r>
          </a:p>
          <a:p>
            <a:pPr lvl="0"/>
            <a:r>
              <a:rPr lang="en-US" altLang="en-US" dirty="0"/>
              <a:t>Dominica</a:t>
            </a:r>
          </a:p>
          <a:p>
            <a:r>
              <a:rPr lang="es-ES" altLang="en-US" dirty="0"/>
              <a:t>Dominican Republic</a:t>
            </a:r>
          </a:p>
        </p:txBody>
      </p:sp>
      <p:sp>
        <p:nvSpPr>
          <p:cNvPr id="6" name="Text Placeholder 5"/>
          <p:cNvSpPr>
            <a:spLocks noGrp="1"/>
          </p:cNvSpPr>
          <p:nvPr>
            <p:ph type="body" sz="half" idx="2"/>
          </p:nvPr>
        </p:nvSpPr>
        <p:spPr>
          <a:xfrm>
            <a:off x="685484" y="700501"/>
            <a:ext cx="2181458" cy="2737263"/>
          </a:xfrm>
        </p:spPr>
        <p:txBody>
          <a:bodyPr/>
          <a:lstStyle/>
          <a:p>
            <a:r>
              <a:rPr lang="en-US" sz="3200" dirty="0"/>
              <a:t>EDS </a:t>
            </a:r>
            <a:r>
              <a:rPr lang="en-US" sz="3200" dirty="0" err="1"/>
              <a:t>está</a:t>
            </a:r>
            <a:r>
              <a:rPr lang="en-US" sz="3200" dirty="0"/>
              <a:t> </a:t>
            </a:r>
          </a:p>
          <a:p>
            <a:r>
              <a:rPr lang="en-US" sz="3200" dirty="0" err="1"/>
              <a:t>en</a:t>
            </a:r>
            <a:r>
              <a:rPr lang="en-US" sz="3200" dirty="0"/>
              <a:t> 114 </a:t>
            </a:r>
          </a:p>
          <a:p>
            <a:r>
              <a:rPr lang="en-US" sz="3200" dirty="0" err="1"/>
              <a:t>países</a:t>
            </a:r>
            <a:r>
              <a:rPr lang="en-US" sz="3200" dirty="0"/>
              <a:t> y </a:t>
            </a:r>
            <a:r>
              <a:rPr lang="en-US" sz="3200" dirty="0" err="1"/>
              <a:t>creciendo</a:t>
            </a:r>
            <a:r>
              <a:rPr lang="en-US" sz="3200" dirty="0"/>
              <a:t>…</a:t>
            </a:r>
          </a:p>
        </p:txBody>
      </p:sp>
      <p:grpSp>
        <p:nvGrpSpPr>
          <p:cNvPr id="7" name="Group 6"/>
          <p:cNvGrpSpPr/>
          <p:nvPr/>
        </p:nvGrpSpPr>
        <p:grpSpPr>
          <a:xfrm>
            <a:off x="522548" y="3701604"/>
            <a:ext cx="2507329" cy="1205597"/>
            <a:chOff x="804863" y="788988"/>
            <a:chExt cx="10325100" cy="5510212"/>
          </a:xfrm>
          <a:solidFill>
            <a:schemeClr val="bg1"/>
          </a:solidFill>
        </p:grpSpPr>
        <p:sp>
          <p:nvSpPr>
            <p:cNvPr id="8" name="Freeform 91"/>
            <p:cNvSpPr>
              <a:spLocks noEditPoints="1"/>
            </p:cNvSpPr>
            <p:nvPr/>
          </p:nvSpPr>
          <p:spPr bwMode="auto">
            <a:xfrm>
              <a:off x="804863" y="788988"/>
              <a:ext cx="4513263" cy="3273424"/>
            </a:xfrm>
            <a:custGeom>
              <a:avLst/>
              <a:gdLst>
                <a:gd name="T0" fmla="*/ 243 w 419"/>
                <a:gd name="T1" fmla="*/ 271 h 303"/>
                <a:gd name="T2" fmla="*/ 257 w 419"/>
                <a:gd name="T3" fmla="*/ 266 h 303"/>
                <a:gd name="T4" fmla="*/ 32 w 419"/>
                <a:gd name="T5" fmla="*/ 137 h 303"/>
                <a:gd name="T6" fmla="*/ 239 w 419"/>
                <a:gd name="T7" fmla="*/ 245 h 303"/>
                <a:gd name="T8" fmla="*/ 37 w 419"/>
                <a:gd name="T9" fmla="*/ 132 h 303"/>
                <a:gd name="T10" fmla="*/ 245 w 419"/>
                <a:gd name="T11" fmla="*/ 253 h 303"/>
                <a:gd name="T12" fmla="*/ 307 w 419"/>
                <a:gd name="T13" fmla="*/ 79 h 303"/>
                <a:gd name="T14" fmla="*/ 299 w 419"/>
                <a:gd name="T15" fmla="*/ 162 h 303"/>
                <a:gd name="T16" fmla="*/ 274 w 419"/>
                <a:gd name="T17" fmla="*/ 108 h 303"/>
                <a:gd name="T18" fmla="*/ 252 w 419"/>
                <a:gd name="T19" fmla="*/ 83 h 303"/>
                <a:gd name="T20" fmla="*/ 235 w 419"/>
                <a:gd name="T21" fmla="*/ 66 h 303"/>
                <a:gd name="T22" fmla="*/ 284 w 419"/>
                <a:gd name="T23" fmla="*/ 289 h 303"/>
                <a:gd name="T24" fmla="*/ 274 w 419"/>
                <a:gd name="T25" fmla="*/ 171 h 303"/>
                <a:gd name="T26" fmla="*/ 247 w 419"/>
                <a:gd name="T27" fmla="*/ 201 h 303"/>
                <a:gd name="T28" fmla="*/ 188 w 419"/>
                <a:gd name="T29" fmla="*/ 242 h 303"/>
                <a:gd name="T30" fmla="*/ 224 w 419"/>
                <a:gd name="T31" fmla="*/ 298 h 303"/>
                <a:gd name="T32" fmla="*/ 148 w 419"/>
                <a:gd name="T33" fmla="*/ 248 h 303"/>
                <a:gd name="T34" fmla="*/ 100 w 419"/>
                <a:gd name="T35" fmla="*/ 143 h 303"/>
                <a:gd name="T36" fmla="*/ 28 w 419"/>
                <a:gd name="T37" fmla="*/ 128 h 303"/>
                <a:gd name="T38" fmla="*/ 11 w 419"/>
                <a:gd name="T39" fmla="*/ 78 h 303"/>
                <a:gd name="T40" fmla="*/ 90 w 419"/>
                <a:gd name="T41" fmla="*/ 87 h 303"/>
                <a:gd name="T42" fmla="*/ 161 w 419"/>
                <a:gd name="T43" fmla="*/ 82 h 303"/>
                <a:gd name="T44" fmla="*/ 215 w 419"/>
                <a:gd name="T45" fmla="*/ 86 h 303"/>
                <a:gd name="T46" fmla="*/ 210 w 419"/>
                <a:gd name="T47" fmla="*/ 103 h 303"/>
                <a:gd name="T48" fmla="*/ 241 w 419"/>
                <a:gd name="T49" fmla="*/ 118 h 303"/>
                <a:gd name="T50" fmla="*/ 234 w 419"/>
                <a:gd name="T51" fmla="*/ 175 h 303"/>
                <a:gd name="T52" fmla="*/ 214 w 419"/>
                <a:gd name="T53" fmla="*/ 165 h 303"/>
                <a:gd name="T54" fmla="*/ 233 w 419"/>
                <a:gd name="T55" fmla="*/ 188 h 303"/>
                <a:gd name="T56" fmla="*/ 241 w 419"/>
                <a:gd name="T57" fmla="*/ 1 h 303"/>
                <a:gd name="T58" fmla="*/ 224 w 419"/>
                <a:gd name="T59" fmla="*/ 22 h 303"/>
                <a:gd name="T60" fmla="*/ 211 w 419"/>
                <a:gd name="T61" fmla="*/ 33 h 303"/>
                <a:gd name="T62" fmla="*/ 231 w 419"/>
                <a:gd name="T63" fmla="*/ 38 h 303"/>
                <a:gd name="T64" fmla="*/ 268 w 419"/>
                <a:gd name="T65" fmla="*/ 15 h 303"/>
                <a:gd name="T66" fmla="*/ 9 w 419"/>
                <a:gd name="T67" fmla="*/ 140 h 303"/>
                <a:gd name="T68" fmla="*/ 247 w 419"/>
                <a:gd name="T69" fmla="*/ 249 h 303"/>
                <a:gd name="T70" fmla="*/ 228 w 419"/>
                <a:gd name="T71" fmla="*/ 259 h 303"/>
                <a:gd name="T72" fmla="*/ 235 w 419"/>
                <a:gd name="T73" fmla="*/ 134 h 303"/>
                <a:gd name="T74" fmla="*/ 257 w 419"/>
                <a:gd name="T75" fmla="*/ 40 h 303"/>
                <a:gd name="T76" fmla="*/ 227 w 419"/>
                <a:gd name="T77" fmla="*/ 108 h 303"/>
                <a:gd name="T78" fmla="*/ 239 w 419"/>
                <a:gd name="T79" fmla="*/ 105 h 303"/>
                <a:gd name="T80" fmla="*/ 335 w 419"/>
                <a:gd name="T81" fmla="*/ 113 h 303"/>
                <a:gd name="T82" fmla="*/ 306 w 419"/>
                <a:gd name="T83" fmla="*/ 73 h 303"/>
                <a:gd name="T84" fmla="*/ 271 w 419"/>
                <a:gd name="T85" fmla="*/ 32 h 303"/>
                <a:gd name="T86" fmla="*/ 336 w 419"/>
                <a:gd name="T87" fmla="*/ 2 h 303"/>
                <a:gd name="T88" fmla="*/ 394 w 419"/>
                <a:gd name="T89" fmla="*/ 15 h 303"/>
                <a:gd name="T90" fmla="*/ 392 w 419"/>
                <a:gd name="T91" fmla="*/ 43 h 303"/>
                <a:gd name="T92" fmla="*/ 382 w 419"/>
                <a:gd name="T93" fmla="*/ 69 h 303"/>
                <a:gd name="T94" fmla="*/ 379 w 419"/>
                <a:gd name="T95" fmla="*/ 68 h 303"/>
                <a:gd name="T96" fmla="*/ 154 w 419"/>
                <a:gd name="T97" fmla="*/ 32 h 303"/>
                <a:gd name="T98" fmla="*/ 163 w 419"/>
                <a:gd name="T99" fmla="*/ 47 h 303"/>
                <a:gd name="T100" fmla="*/ 168 w 419"/>
                <a:gd name="T101" fmla="*/ 27 h 303"/>
                <a:gd name="T102" fmla="*/ 169 w 419"/>
                <a:gd name="T103" fmla="*/ 76 h 303"/>
                <a:gd name="T104" fmla="*/ 96 w 419"/>
                <a:gd name="T105" fmla="*/ 79 h 303"/>
                <a:gd name="T106" fmla="*/ 126 w 419"/>
                <a:gd name="T107" fmla="*/ 66 h 303"/>
                <a:gd name="T108" fmla="*/ 136 w 419"/>
                <a:gd name="T109" fmla="*/ 41 h 303"/>
                <a:gd name="T110" fmla="*/ 188 w 419"/>
                <a:gd name="T111" fmla="*/ 33 h 303"/>
                <a:gd name="T112" fmla="*/ 195 w 419"/>
                <a:gd name="T113" fmla="*/ 49 h 303"/>
                <a:gd name="T114" fmla="*/ 203 w 419"/>
                <a:gd name="T115" fmla="*/ 55 h 303"/>
                <a:gd name="T116" fmla="*/ 178 w 419"/>
                <a:gd name="T117" fmla="*/ 47 h 303"/>
                <a:gd name="T118" fmla="*/ 209 w 419"/>
                <a:gd name="T119" fmla="*/ 52 h 303"/>
                <a:gd name="T120" fmla="*/ 187 w 419"/>
                <a:gd name="T121"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9" h="303">
                  <a:moveTo>
                    <a:pt x="275" y="271"/>
                  </a:moveTo>
                  <a:cubicBezTo>
                    <a:pt x="275" y="271"/>
                    <a:pt x="275" y="272"/>
                    <a:pt x="275" y="273"/>
                  </a:cubicBezTo>
                  <a:cubicBezTo>
                    <a:pt x="275" y="273"/>
                    <a:pt x="276" y="273"/>
                    <a:pt x="277" y="273"/>
                  </a:cubicBezTo>
                  <a:cubicBezTo>
                    <a:pt x="277" y="273"/>
                    <a:pt x="277" y="272"/>
                    <a:pt x="277" y="271"/>
                  </a:cubicBezTo>
                  <a:cubicBezTo>
                    <a:pt x="277" y="271"/>
                    <a:pt x="276" y="271"/>
                    <a:pt x="276" y="271"/>
                  </a:cubicBezTo>
                  <a:cubicBezTo>
                    <a:pt x="276" y="271"/>
                    <a:pt x="276" y="271"/>
                    <a:pt x="275" y="271"/>
                  </a:cubicBezTo>
                  <a:close/>
                  <a:moveTo>
                    <a:pt x="221" y="272"/>
                  </a:moveTo>
                  <a:cubicBezTo>
                    <a:pt x="221" y="272"/>
                    <a:pt x="221" y="272"/>
                    <a:pt x="221" y="272"/>
                  </a:cubicBezTo>
                  <a:cubicBezTo>
                    <a:pt x="221" y="272"/>
                    <a:pt x="221" y="272"/>
                    <a:pt x="220" y="272"/>
                  </a:cubicBezTo>
                  <a:cubicBezTo>
                    <a:pt x="220" y="272"/>
                    <a:pt x="220" y="273"/>
                    <a:pt x="220" y="274"/>
                  </a:cubicBezTo>
                  <a:cubicBezTo>
                    <a:pt x="220" y="274"/>
                    <a:pt x="221" y="274"/>
                    <a:pt x="222" y="274"/>
                  </a:cubicBezTo>
                  <a:cubicBezTo>
                    <a:pt x="222" y="274"/>
                    <a:pt x="222" y="273"/>
                    <a:pt x="222" y="272"/>
                  </a:cubicBezTo>
                  <a:cubicBezTo>
                    <a:pt x="222" y="272"/>
                    <a:pt x="221" y="272"/>
                    <a:pt x="221" y="272"/>
                  </a:cubicBezTo>
                  <a:close/>
                  <a:moveTo>
                    <a:pt x="271" y="271"/>
                  </a:moveTo>
                  <a:cubicBezTo>
                    <a:pt x="273" y="271"/>
                    <a:pt x="273" y="269"/>
                    <a:pt x="272" y="269"/>
                  </a:cubicBezTo>
                  <a:cubicBezTo>
                    <a:pt x="272" y="268"/>
                    <a:pt x="271" y="268"/>
                    <a:pt x="271" y="268"/>
                  </a:cubicBezTo>
                  <a:cubicBezTo>
                    <a:pt x="270" y="268"/>
                    <a:pt x="269" y="269"/>
                    <a:pt x="270" y="270"/>
                  </a:cubicBezTo>
                  <a:cubicBezTo>
                    <a:pt x="270" y="271"/>
                    <a:pt x="271" y="271"/>
                    <a:pt x="271" y="271"/>
                  </a:cubicBezTo>
                  <a:close/>
                  <a:moveTo>
                    <a:pt x="243" y="271"/>
                  </a:moveTo>
                  <a:cubicBezTo>
                    <a:pt x="244" y="270"/>
                    <a:pt x="242" y="269"/>
                    <a:pt x="241" y="269"/>
                  </a:cubicBezTo>
                  <a:cubicBezTo>
                    <a:pt x="240" y="269"/>
                    <a:pt x="240" y="269"/>
                    <a:pt x="239" y="270"/>
                  </a:cubicBezTo>
                  <a:cubicBezTo>
                    <a:pt x="239" y="270"/>
                    <a:pt x="238" y="271"/>
                    <a:pt x="239" y="271"/>
                  </a:cubicBezTo>
                  <a:cubicBezTo>
                    <a:pt x="240" y="273"/>
                    <a:pt x="242" y="273"/>
                    <a:pt x="243" y="271"/>
                  </a:cubicBezTo>
                  <a:close/>
                  <a:moveTo>
                    <a:pt x="107" y="158"/>
                  </a:moveTo>
                  <a:cubicBezTo>
                    <a:pt x="107" y="159"/>
                    <a:pt x="108" y="159"/>
                    <a:pt x="109" y="159"/>
                  </a:cubicBezTo>
                  <a:cubicBezTo>
                    <a:pt x="111" y="159"/>
                    <a:pt x="112" y="160"/>
                    <a:pt x="113" y="161"/>
                  </a:cubicBezTo>
                  <a:cubicBezTo>
                    <a:pt x="113" y="163"/>
                    <a:pt x="114" y="164"/>
                    <a:pt x="115" y="164"/>
                  </a:cubicBezTo>
                  <a:cubicBezTo>
                    <a:pt x="117" y="164"/>
                    <a:pt x="111" y="158"/>
                    <a:pt x="109" y="158"/>
                  </a:cubicBezTo>
                  <a:cubicBezTo>
                    <a:pt x="108" y="158"/>
                    <a:pt x="108" y="158"/>
                    <a:pt x="108" y="158"/>
                  </a:cubicBezTo>
                  <a:cubicBezTo>
                    <a:pt x="108" y="158"/>
                    <a:pt x="107" y="158"/>
                    <a:pt x="107" y="158"/>
                  </a:cubicBezTo>
                  <a:cubicBezTo>
                    <a:pt x="107" y="158"/>
                    <a:pt x="107" y="158"/>
                    <a:pt x="107" y="158"/>
                  </a:cubicBezTo>
                  <a:close/>
                  <a:moveTo>
                    <a:pt x="253" y="269"/>
                  </a:moveTo>
                  <a:cubicBezTo>
                    <a:pt x="250" y="270"/>
                    <a:pt x="257" y="271"/>
                    <a:pt x="261" y="270"/>
                  </a:cubicBezTo>
                  <a:cubicBezTo>
                    <a:pt x="262" y="270"/>
                    <a:pt x="264" y="269"/>
                    <a:pt x="265" y="270"/>
                  </a:cubicBezTo>
                  <a:cubicBezTo>
                    <a:pt x="265" y="270"/>
                    <a:pt x="266" y="270"/>
                    <a:pt x="266" y="269"/>
                  </a:cubicBezTo>
                  <a:cubicBezTo>
                    <a:pt x="266" y="269"/>
                    <a:pt x="264" y="268"/>
                    <a:pt x="263" y="267"/>
                  </a:cubicBezTo>
                  <a:cubicBezTo>
                    <a:pt x="261" y="267"/>
                    <a:pt x="258" y="266"/>
                    <a:pt x="257" y="266"/>
                  </a:cubicBezTo>
                  <a:cubicBezTo>
                    <a:pt x="257" y="266"/>
                    <a:pt x="257" y="266"/>
                    <a:pt x="257" y="266"/>
                  </a:cubicBezTo>
                  <a:cubicBezTo>
                    <a:pt x="255" y="266"/>
                    <a:pt x="254" y="267"/>
                    <a:pt x="254" y="267"/>
                  </a:cubicBezTo>
                  <a:cubicBezTo>
                    <a:pt x="255" y="268"/>
                    <a:pt x="254" y="268"/>
                    <a:pt x="253" y="269"/>
                  </a:cubicBezTo>
                  <a:close/>
                  <a:moveTo>
                    <a:pt x="239" y="242"/>
                  </a:moveTo>
                  <a:cubicBezTo>
                    <a:pt x="240" y="242"/>
                    <a:pt x="240" y="241"/>
                    <a:pt x="240" y="240"/>
                  </a:cubicBezTo>
                  <a:cubicBezTo>
                    <a:pt x="239" y="240"/>
                    <a:pt x="239" y="240"/>
                    <a:pt x="239" y="240"/>
                  </a:cubicBezTo>
                  <a:cubicBezTo>
                    <a:pt x="239" y="240"/>
                    <a:pt x="239" y="240"/>
                    <a:pt x="239" y="240"/>
                  </a:cubicBezTo>
                  <a:cubicBezTo>
                    <a:pt x="238" y="240"/>
                    <a:pt x="238" y="240"/>
                    <a:pt x="238" y="240"/>
                  </a:cubicBezTo>
                  <a:cubicBezTo>
                    <a:pt x="237" y="240"/>
                    <a:pt x="237" y="241"/>
                    <a:pt x="238" y="242"/>
                  </a:cubicBezTo>
                  <a:cubicBezTo>
                    <a:pt x="238" y="242"/>
                    <a:pt x="239" y="242"/>
                    <a:pt x="239" y="242"/>
                  </a:cubicBezTo>
                  <a:close/>
                  <a:moveTo>
                    <a:pt x="254" y="260"/>
                  </a:moveTo>
                  <a:cubicBezTo>
                    <a:pt x="254" y="260"/>
                    <a:pt x="254" y="260"/>
                    <a:pt x="253" y="260"/>
                  </a:cubicBezTo>
                  <a:cubicBezTo>
                    <a:pt x="253" y="260"/>
                    <a:pt x="253" y="261"/>
                    <a:pt x="253" y="262"/>
                  </a:cubicBezTo>
                  <a:cubicBezTo>
                    <a:pt x="253" y="262"/>
                    <a:pt x="254" y="262"/>
                    <a:pt x="255" y="262"/>
                  </a:cubicBezTo>
                  <a:cubicBezTo>
                    <a:pt x="255" y="262"/>
                    <a:pt x="255" y="261"/>
                    <a:pt x="255" y="260"/>
                  </a:cubicBezTo>
                  <a:cubicBezTo>
                    <a:pt x="255" y="260"/>
                    <a:pt x="254" y="260"/>
                    <a:pt x="254" y="260"/>
                  </a:cubicBezTo>
                  <a:close/>
                  <a:moveTo>
                    <a:pt x="34" y="139"/>
                  </a:moveTo>
                  <a:cubicBezTo>
                    <a:pt x="34" y="138"/>
                    <a:pt x="34" y="138"/>
                    <a:pt x="34" y="137"/>
                  </a:cubicBezTo>
                  <a:cubicBezTo>
                    <a:pt x="34" y="137"/>
                    <a:pt x="33" y="136"/>
                    <a:pt x="33" y="136"/>
                  </a:cubicBezTo>
                  <a:cubicBezTo>
                    <a:pt x="33" y="137"/>
                    <a:pt x="32" y="137"/>
                    <a:pt x="32" y="137"/>
                  </a:cubicBezTo>
                  <a:cubicBezTo>
                    <a:pt x="32" y="137"/>
                    <a:pt x="32" y="138"/>
                    <a:pt x="32" y="138"/>
                  </a:cubicBezTo>
                  <a:cubicBezTo>
                    <a:pt x="32" y="139"/>
                    <a:pt x="33" y="139"/>
                    <a:pt x="34" y="139"/>
                  </a:cubicBezTo>
                  <a:close/>
                  <a:moveTo>
                    <a:pt x="36" y="135"/>
                  </a:moveTo>
                  <a:cubicBezTo>
                    <a:pt x="36" y="135"/>
                    <a:pt x="37" y="134"/>
                    <a:pt x="36" y="134"/>
                  </a:cubicBezTo>
                  <a:cubicBezTo>
                    <a:pt x="36" y="133"/>
                    <a:pt x="35" y="133"/>
                    <a:pt x="35" y="133"/>
                  </a:cubicBezTo>
                  <a:cubicBezTo>
                    <a:pt x="35" y="133"/>
                    <a:pt x="35" y="133"/>
                    <a:pt x="35" y="133"/>
                  </a:cubicBezTo>
                  <a:cubicBezTo>
                    <a:pt x="35" y="133"/>
                    <a:pt x="35" y="133"/>
                    <a:pt x="35" y="133"/>
                  </a:cubicBezTo>
                  <a:cubicBezTo>
                    <a:pt x="34" y="134"/>
                    <a:pt x="34" y="134"/>
                    <a:pt x="34" y="135"/>
                  </a:cubicBezTo>
                  <a:cubicBezTo>
                    <a:pt x="35" y="136"/>
                    <a:pt x="35" y="136"/>
                    <a:pt x="36" y="135"/>
                  </a:cubicBezTo>
                  <a:close/>
                  <a:moveTo>
                    <a:pt x="16" y="127"/>
                  </a:moveTo>
                  <a:cubicBezTo>
                    <a:pt x="17" y="126"/>
                    <a:pt x="17" y="126"/>
                    <a:pt x="16" y="125"/>
                  </a:cubicBezTo>
                  <a:cubicBezTo>
                    <a:pt x="16" y="125"/>
                    <a:pt x="16" y="124"/>
                    <a:pt x="15" y="124"/>
                  </a:cubicBezTo>
                  <a:cubicBezTo>
                    <a:pt x="15" y="124"/>
                    <a:pt x="15" y="124"/>
                    <a:pt x="15" y="125"/>
                  </a:cubicBezTo>
                  <a:cubicBezTo>
                    <a:pt x="14" y="125"/>
                    <a:pt x="14" y="126"/>
                    <a:pt x="14" y="126"/>
                  </a:cubicBezTo>
                  <a:cubicBezTo>
                    <a:pt x="15" y="127"/>
                    <a:pt x="15" y="127"/>
                    <a:pt x="16" y="127"/>
                  </a:cubicBezTo>
                  <a:close/>
                  <a:moveTo>
                    <a:pt x="238" y="247"/>
                  </a:moveTo>
                  <a:cubicBezTo>
                    <a:pt x="238" y="248"/>
                    <a:pt x="239" y="248"/>
                    <a:pt x="239" y="248"/>
                  </a:cubicBezTo>
                  <a:cubicBezTo>
                    <a:pt x="240" y="247"/>
                    <a:pt x="240" y="246"/>
                    <a:pt x="240" y="246"/>
                  </a:cubicBezTo>
                  <a:cubicBezTo>
                    <a:pt x="239" y="245"/>
                    <a:pt x="239" y="245"/>
                    <a:pt x="239" y="245"/>
                  </a:cubicBezTo>
                  <a:cubicBezTo>
                    <a:pt x="239" y="245"/>
                    <a:pt x="239" y="245"/>
                    <a:pt x="239" y="245"/>
                  </a:cubicBezTo>
                  <a:cubicBezTo>
                    <a:pt x="238" y="245"/>
                    <a:pt x="238" y="245"/>
                    <a:pt x="238" y="246"/>
                  </a:cubicBezTo>
                  <a:cubicBezTo>
                    <a:pt x="237" y="246"/>
                    <a:pt x="237" y="247"/>
                    <a:pt x="238" y="247"/>
                  </a:cubicBezTo>
                  <a:close/>
                  <a:moveTo>
                    <a:pt x="96" y="155"/>
                  </a:moveTo>
                  <a:cubicBezTo>
                    <a:pt x="96" y="154"/>
                    <a:pt x="96" y="153"/>
                    <a:pt x="95" y="151"/>
                  </a:cubicBezTo>
                  <a:cubicBezTo>
                    <a:pt x="95" y="149"/>
                    <a:pt x="94" y="148"/>
                    <a:pt x="94" y="148"/>
                  </a:cubicBezTo>
                  <a:cubicBezTo>
                    <a:pt x="94" y="148"/>
                    <a:pt x="94" y="148"/>
                    <a:pt x="94" y="148"/>
                  </a:cubicBezTo>
                  <a:cubicBezTo>
                    <a:pt x="94" y="148"/>
                    <a:pt x="94" y="148"/>
                    <a:pt x="93" y="148"/>
                  </a:cubicBezTo>
                  <a:cubicBezTo>
                    <a:pt x="93" y="149"/>
                    <a:pt x="94" y="150"/>
                    <a:pt x="94" y="152"/>
                  </a:cubicBezTo>
                  <a:cubicBezTo>
                    <a:pt x="95" y="154"/>
                    <a:pt x="96" y="155"/>
                    <a:pt x="96" y="155"/>
                  </a:cubicBezTo>
                  <a:close/>
                  <a:moveTo>
                    <a:pt x="91" y="145"/>
                  </a:moveTo>
                  <a:cubicBezTo>
                    <a:pt x="92" y="146"/>
                    <a:pt x="92" y="146"/>
                    <a:pt x="93" y="145"/>
                  </a:cubicBezTo>
                  <a:cubicBezTo>
                    <a:pt x="94" y="144"/>
                    <a:pt x="94" y="143"/>
                    <a:pt x="93" y="143"/>
                  </a:cubicBezTo>
                  <a:cubicBezTo>
                    <a:pt x="93" y="142"/>
                    <a:pt x="93" y="142"/>
                    <a:pt x="92" y="142"/>
                  </a:cubicBezTo>
                  <a:cubicBezTo>
                    <a:pt x="91" y="142"/>
                    <a:pt x="91" y="144"/>
                    <a:pt x="91" y="145"/>
                  </a:cubicBezTo>
                  <a:close/>
                  <a:moveTo>
                    <a:pt x="43" y="126"/>
                  </a:moveTo>
                  <a:cubicBezTo>
                    <a:pt x="43" y="126"/>
                    <a:pt x="43" y="126"/>
                    <a:pt x="42" y="126"/>
                  </a:cubicBezTo>
                  <a:cubicBezTo>
                    <a:pt x="41" y="126"/>
                    <a:pt x="36" y="129"/>
                    <a:pt x="36" y="130"/>
                  </a:cubicBezTo>
                  <a:cubicBezTo>
                    <a:pt x="36" y="131"/>
                    <a:pt x="36" y="132"/>
                    <a:pt x="37" y="132"/>
                  </a:cubicBezTo>
                  <a:cubicBezTo>
                    <a:pt x="37" y="133"/>
                    <a:pt x="44" y="127"/>
                    <a:pt x="43" y="126"/>
                  </a:cubicBezTo>
                  <a:cubicBezTo>
                    <a:pt x="43" y="126"/>
                    <a:pt x="43" y="126"/>
                    <a:pt x="43" y="126"/>
                  </a:cubicBezTo>
                  <a:close/>
                  <a:moveTo>
                    <a:pt x="93" y="140"/>
                  </a:moveTo>
                  <a:cubicBezTo>
                    <a:pt x="94" y="139"/>
                    <a:pt x="94" y="136"/>
                    <a:pt x="93" y="136"/>
                  </a:cubicBezTo>
                  <a:cubicBezTo>
                    <a:pt x="92" y="136"/>
                    <a:pt x="92" y="136"/>
                    <a:pt x="92" y="136"/>
                  </a:cubicBezTo>
                  <a:cubicBezTo>
                    <a:pt x="91" y="136"/>
                    <a:pt x="91" y="138"/>
                    <a:pt x="92" y="140"/>
                  </a:cubicBezTo>
                  <a:cubicBezTo>
                    <a:pt x="92" y="140"/>
                    <a:pt x="92" y="140"/>
                    <a:pt x="93" y="140"/>
                  </a:cubicBezTo>
                  <a:close/>
                  <a:moveTo>
                    <a:pt x="85" y="128"/>
                  </a:moveTo>
                  <a:cubicBezTo>
                    <a:pt x="85" y="128"/>
                    <a:pt x="85" y="128"/>
                    <a:pt x="85" y="128"/>
                  </a:cubicBezTo>
                  <a:cubicBezTo>
                    <a:pt x="84" y="128"/>
                    <a:pt x="84" y="128"/>
                    <a:pt x="84" y="128"/>
                  </a:cubicBezTo>
                  <a:cubicBezTo>
                    <a:pt x="83" y="128"/>
                    <a:pt x="83" y="129"/>
                    <a:pt x="84" y="130"/>
                  </a:cubicBezTo>
                  <a:cubicBezTo>
                    <a:pt x="84" y="130"/>
                    <a:pt x="85" y="130"/>
                    <a:pt x="85" y="130"/>
                  </a:cubicBezTo>
                  <a:cubicBezTo>
                    <a:pt x="86" y="130"/>
                    <a:pt x="86" y="129"/>
                    <a:pt x="86" y="128"/>
                  </a:cubicBezTo>
                  <a:cubicBezTo>
                    <a:pt x="85" y="128"/>
                    <a:pt x="85" y="128"/>
                    <a:pt x="85" y="128"/>
                  </a:cubicBezTo>
                  <a:close/>
                  <a:moveTo>
                    <a:pt x="42" y="126"/>
                  </a:moveTo>
                  <a:cubicBezTo>
                    <a:pt x="42" y="126"/>
                    <a:pt x="42" y="126"/>
                    <a:pt x="42" y="126"/>
                  </a:cubicBezTo>
                  <a:cubicBezTo>
                    <a:pt x="42" y="126"/>
                    <a:pt x="42" y="126"/>
                    <a:pt x="42" y="126"/>
                  </a:cubicBezTo>
                  <a:close/>
                  <a:moveTo>
                    <a:pt x="247" y="253"/>
                  </a:moveTo>
                  <a:cubicBezTo>
                    <a:pt x="246" y="253"/>
                    <a:pt x="246" y="253"/>
                    <a:pt x="245" y="253"/>
                  </a:cubicBezTo>
                  <a:cubicBezTo>
                    <a:pt x="245" y="252"/>
                    <a:pt x="244" y="252"/>
                    <a:pt x="244" y="252"/>
                  </a:cubicBezTo>
                  <a:cubicBezTo>
                    <a:pt x="244" y="252"/>
                    <a:pt x="244" y="252"/>
                    <a:pt x="244" y="252"/>
                  </a:cubicBezTo>
                  <a:cubicBezTo>
                    <a:pt x="243" y="252"/>
                    <a:pt x="243" y="253"/>
                    <a:pt x="243" y="254"/>
                  </a:cubicBezTo>
                  <a:cubicBezTo>
                    <a:pt x="244" y="254"/>
                    <a:pt x="244" y="255"/>
                    <a:pt x="245" y="254"/>
                  </a:cubicBezTo>
                  <a:cubicBezTo>
                    <a:pt x="245" y="254"/>
                    <a:pt x="246" y="254"/>
                    <a:pt x="246" y="255"/>
                  </a:cubicBezTo>
                  <a:cubicBezTo>
                    <a:pt x="247" y="255"/>
                    <a:pt x="248" y="256"/>
                    <a:pt x="248" y="255"/>
                  </a:cubicBezTo>
                  <a:cubicBezTo>
                    <a:pt x="249" y="255"/>
                    <a:pt x="249" y="254"/>
                    <a:pt x="249" y="254"/>
                  </a:cubicBezTo>
                  <a:cubicBezTo>
                    <a:pt x="248" y="253"/>
                    <a:pt x="247" y="253"/>
                    <a:pt x="247" y="253"/>
                  </a:cubicBezTo>
                  <a:close/>
                  <a:moveTo>
                    <a:pt x="287" y="293"/>
                  </a:moveTo>
                  <a:cubicBezTo>
                    <a:pt x="287" y="293"/>
                    <a:pt x="287" y="293"/>
                    <a:pt x="286" y="293"/>
                  </a:cubicBezTo>
                  <a:cubicBezTo>
                    <a:pt x="286" y="293"/>
                    <a:pt x="286" y="294"/>
                    <a:pt x="286" y="295"/>
                  </a:cubicBezTo>
                  <a:cubicBezTo>
                    <a:pt x="286" y="295"/>
                    <a:pt x="287" y="295"/>
                    <a:pt x="288" y="295"/>
                  </a:cubicBezTo>
                  <a:cubicBezTo>
                    <a:pt x="288" y="295"/>
                    <a:pt x="288" y="294"/>
                    <a:pt x="288" y="293"/>
                  </a:cubicBezTo>
                  <a:cubicBezTo>
                    <a:pt x="288" y="293"/>
                    <a:pt x="287" y="293"/>
                    <a:pt x="287" y="293"/>
                  </a:cubicBezTo>
                  <a:close/>
                  <a:moveTo>
                    <a:pt x="307" y="79"/>
                  </a:moveTo>
                  <a:cubicBezTo>
                    <a:pt x="308" y="79"/>
                    <a:pt x="309" y="78"/>
                    <a:pt x="309" y="78"/>
                  </a:cubicBezTo>
                  <a:cubicBezTo>
                    <a:pt x="309" y="77"/>
                    <a:pt x="308" y="77"/>
                    <a:pt x="307" y="77"/>
                  </a:cubicBezTo>
                  <a:cubicBezTo>
                    <a:pt x="306" y="77"/>
                    <a:pt x="305" y="77"/>
                    <a:pt x="306" y="78"/>
                  </a:cubicBezTo>
                  <a:cubicBezTo>
                    <a:pt x="306" y="78"/>
                    <a:pt x="307" y="79"/>
                    <a:pt x="307" y="79"/>
                  </a:cubicBezTo>
                  <a:close/>
                  <a:moveTo>
                    <a:pt x="285" y="273"/>
                  </a:moveTo>
                  <a:cubicBezTo>
                    <a:pt x="285" y="273"/>
                    <a:pt x="285" y="273"/>
                    <a:pt x="285" y="273"/>
                  </a:cubicBezTo>
                  <a:cubicBezTo>
                    <a:pt x="285" y="273"/>
                    <a:pt x="284" y="273"/>
                    <a:pt x="284" y="273"/>
                  </a:cubicBezTo>
                  <a:cubicBezTo>
                    <a:pt x="284" y="273"/>
                    <a:pt x="283" y="274"/>
                    <a:pt x="284" y="275"/>
                  </a:cubicBezTo>
                  <a:cubicBezTo>
                    <a:pt x="284" y="275"/>
                    <a:pt x="285" y="275"/>
                    <a:pt x="286" y="275"/>
                  </a:cubicBezTo>
                  <a:cubicBezTo>
                    <a:pt x="286" y="275"/>
                    <a:pt x="286" y="274"/>
                    <a:pt x="286" y="273"/>
                  </a:cubicBezTo>
                  <a:cubicBezTo>
                    <a:pt x="286" y="273"/>
                    <a:pt x="285" y="273"/>
                    <a:pt x="285" y="273"/>
                  </a:cubicBezTo>
                  <a:close/>
                  <a:moveTo>
                    <a:pt x="294" y="161"/>
                  </a:moveTo>
                  <a:cubicBezTo>
                    <a:pt x="290" y="165"/>
                    <a:pt x="290" y="165"/>
                    <a:pt x="291" y="167"/>
                  </a:cubicBezTo>
                  <a:cubicBezTo>
                    <a:pt x="293" y="169"/>
                    <a:pt x="295" y="169"/>
                    <a:pt x="300" y="167"/>
                  </a:cubicBezTo>
                  <a:cubicBezTo>
                    <a:pt x="302" y="167"/>
                    <a:pt x="302" y="167"/>
                    <a:pt x="301" y="168"/>
                  </a:cubicBezTo>
                  <a:cubicBezTo>
                    <a:pt x="301" y="169"/>
                    <a:pt x="301" y="170"/>
                    <a:pt x="301" y="171"/>
                  </a:cubicBezTo>
                  <a:cubicBezTo>
                    <a:pt x="302" y="173"/>
                    <a:pt x="302" y="173"/>
                    <a:pt x="304" y="171"/>
                  </a:cubicBezTo>
                  <a:cubicBezTo>
                    <a:pt x="304" y="170"/>
                    <a:pt x="305" y="169"/>
                    <a:pt x="306" y="170"/>
                  </a:cubicBezTo>
                  <a:cubicBezTo>
                    <a:pt x="306" y="171"/>
                    <a:pt x="307" y="171"/>
                    <a:pt x="308" y="171"/>
                  </a:cubicBezTo>
                  <a:cubicBezTo>
                    <a:pt x="308" y="170"/>
                    <a:pt x="308" y="169"/>
                    <a:pt x="308" y="169"/>
                  </a:cubicBezTo>
                  <a:cubicBezTo>
                    <a:pt x="308" y="168"/>
                    <a:pt x="307" y="168"/>
                    <a:pt x="306" y="169"/>
                  </a:cubicBezTo>
                  <a:cubicBezTo>
                    <a:pt x="305" y="169"/>
                    <a:pt x="305" y="168"/>
                    <a:pt x="306" y="167"/>
                  </a:cubicBezTo>
                  <a:cubicBezTo>
                    <a:pt x="307" y="164"/>
                    <a:pt x="303" y="161"/>
                    <a:pt x="299" y="162"/>
                  </a:cubicBezTo>
                  <a:cubicBezTo>
                    <a:pt x="297" y="163"/>
                    <a:pt x="297" y="163"/>
                    <a:pt x="299" y="160"/>
                  </a:cubicBezTo>
                  <a:cubicBezTo>
                    <a:pt x="301" y="158"/>
                    <a:pt x="301" y="158"/>
                    <a:pt x="300" y="158"/>
                  </a:cubicBezTo>
                  <a:cubicBezTo>
                    <a:pt x="300" y="158"/>
                    <a:pt x="300" y="158"/>
                    <a:pt x="300" y="158"/>
                  </a:cubicBezTo>
                  <a:cubicBezTo>
                    <a:pt x="299" y="158"/>
                    <a:pt x="297" y="159"/>
                    <a:pt x="294" y="161"/>
                  </a:cubicBezTo>
                  <a:close/>
                  <a:moveTo>
                    <a:pt x="258" y="72"/>
                  </a:moveTo>
                  <a:cubicBezTo>
                    <a:pt x="259" y="72"/>
                    <a:pt x="260" y="72"/>
                    <a:pt x="261" y="72"/>
                  </a:cubicBezTo>
                  <a:cubicBezTo>
                    <a:pt x="262" y="72"/>
                    <a:pt x="268" y="75"/>
                    <a:pt x="269" y="76"/>
                  </a:cubicBezTo>
                  <a:cubicBezTo>
                    <a:pt x="270" y="77"/>
                    <a:pt x="269" y="78"/>
                    <a:pt x="268" y="78"/>
                  </a:cubicBezTo>
                  <a:cubicBezTo>
                    <a:pt x="266" y="80"/>
                    <a:pt x="268" y="83"/>
                    <a:pt x="272" y="83"/>
                  </a:cubicBezTo>
                  <a:cubicBezTo>
                    <a:pt x="274" y="83"/>
                    <a:pt x="276" y="84"/>
                    <a:pt x="277" y="85"/>
                  </a:cubicBezTo>
                  <a:cubicBezTo>
                    <a:pt x="278" y="87"/>
                    <a:pt x="280" y="87"/>
                    <a:pt x="281" y="87"/>
                  </a:cubicBezTo>
                  <a:cubicBezTo>
                    <a:pt x="281" y="87"/>
                    <a:pt x="283" y="88"/>
                    <a:pt x="284" y="89"/>
                  </a:cubicBezTo>
                  <a:cubicBezTo>
                    <a:pt x="285" y="91"/>
                    <a:pt x="285" y="91"/>
                    <a:pt x="283" y="91"/>
                  </a:cubicBezTo>
                  <a:cubicBezTo>
                    <a:pt x="282" y="92"/>
                    <a:pt x="281" y="92"/>
                    <a:pt x="281" y="93"/>
                  </a:cubicBezTo>
                  <a:cubicBezTo>
                    <a:pt x="282" y="94"/>
                    <a:pt x="281" y="95"/>
                    <a:pt x="281" y="95"/>
                  </a:cubicBezTo>
                  <a:cubicBezTo>
                    <a:pt x="279" y="96"/>
                    <a:pt x="278" y="96"/>
                    <a:pt x="276" y="93"/>
                  </a:cubicBezTo>
                  <a:cubicBezTo>
                    <a:pt x="271" y="89"/>
                    <a:pt x="271" y="89"/>
                    <a:pt x="268" y="91"/>
                  </a:cubicBezTo>
                  <a:cubicBezTo>
                    <a:pt x="266" y="93"/>
                    <a:pt x="266" y="93"/>
                    <a:pt x="271" y="98"/>
                  </a:cubicBezTo>
                  <a:cubicBezTo>
                    <a:pt x="276" y="103"/>
                    <a:pt x="278" y="107"/>
                    <a:pt x="274" y="108"/>
                  </a:cubicBezTo>
                  <a:cubicBezTo>
                    <a:pt x="272" y="108"/>
                    <a:pt x="272" y="109"/>
                    <a:pt x="274" y="111"/>
                  </a:cubicBezTo>
                  <a:cubicBezTo>
                    <a:pt x="276" y="113"/>
                    <a:pt x="276" y="113"/>
                    <a:pt x="271" y="110"/>
                  </a:cubicBezTo>
                  <a:cubicBezTo>
                    <a:pt x="268" y="109"/>
                    <a:pt x="265" y="108"/>
                    <a:pt x="263" y="108"/>
                  </a:cubicBezTo>
                  <a:cubicBezTo>
                    <a:pt x="261" y="108"/>
                    <a:pt x="260" y="108"/>
                    <a:pt x="261" y="107"/>
                  </a:cubicBezTo>
                  <a:cubicBezTo>
                    <a:pt x="262" y="107"/>
                    <a:pt x="262" y="106"/>
                    <a:pt x="260" y="106"/>
                  </a:cubicBezTo>
                  <a:cubicBezTo>
                    <a:pt x="258" y="105"/>
                    <a:pt x="257" y="105"/>
                    <a:pt x="257" y="104"/>
                  </a:cubicBezTo>
                  <a:cubicBezTo>
                    <a:pt x="257" y="102"/>
                    <a:pt x="248" y="99"/>
                    <a:pt x="247" y="100"/>
                  </a:cubicBezTo>
                  <a:cubicBezTo>
                    <a:pt x="246" y="100"/>
                    <a:pt x="244" y="101"/>
                    <a:pt x="243" y="101"/>
                  </a:cubicBezTo>
                  <a:cubicBezTo>
                    <a:pt x="241" y="101"/>
                    <a:pt x="240" y="100"/>
                    <a:pt x="241" y="99"/>
                  </a:cubicBezTo>
                  <a:cubicBezTo>
                    <a:pt x="241" y="97"/>
                    <a:pt x="242" y="97"/>
                    <a:pt x="246" y="97"/>
                  </a:cubicBezTo>
                  <a:cubicBezTo>
                    <a:pt x="249" y="97"/>
                    <a:pt x="251" y="97"/>
                    <a:pt x="252" y="97"/>
                  </a:cubicBezTo>
                  <a:cubicBezTo>
                    <a:pt x="252" y="96"/>
                    <a:pt x="252" y="96"/>
                    <a:pt x="251" y="95"/>
                  </a:cubicBezTo>
                  <a:cubicBezTo>
                    <a:pt x="250" y="94"/>
                    <a:pt x="251" y="93"/>
                    <a:pt x="253" y="92"/>
                  </a:cubicBezTo>
                  <a:cubicBezTo>
                    <a:pt x="255" y="90"/>
                    <a:pt x="255" y="90"/>
                    <a:pt x="257" y="92"/>
                  </a:cubicBezTo>
                  <a:cubicBezTo>
                    <a:pt x="259" y="93"/>
                    <a:pt x="259" y="93"/>
                    <a:pt x="261" y="92"/>
                  </a:cubicBezTo>
                  <a:cubicBezTo>
                    <a:pt x="263" y="90"/>
                    <a:pt x="262" y="88"/>
                    <a:pt x="258" y="89"/>
                  </a:cubicBezTo>
                  <a:cubicBezTo>
                    <a:pt x="257" y="89"/>
                    <a:pt x="256" y="89"/>
                    <a:pt x="256" y="88"/>
                  </a:cubicBezTo>
                  <a:cubicBezTo>
                    <a:pt x="256" y="87"/>
                    <a:pt x="255" y="85"/>
                    <a:pt x="255" y="84"/>
                  </a:cubicBezTo>
                  <a:cubicBezTo>
                    <a:pt x="254" y="82"/>
                    <a:pt x="253" y="82"/>
                    <a:pt x="252" y="83"/>
                  </a:cubicBezTo>
                  <a:cubicBezTo>
                    <a:pt x="250" y="85"/>
                    <a:pt x="250" y="85"/>
                    <a:pt x="251" y="83"/>
                  </a:cubicBezTo>
                  <a:cubicBezTo>
                    <a:pt x="253" y="81"/>
                    <a:pt x="252" y="79"/>
                    <a:pt x="248" y="78"/>
                  </a:cubicBezTo>
                  <a:cubicBezTo>
                    <a:pt x="247" y="78"/>
                    <a:pt x="244" y="77"/>
                    <a:pt x="242" y="76"/>
                  </a:cubicBezTo>
                  <a:cubicBezTo>
                    <a:pt x="239" y="75"/>
                    <a:pt x="234" y="74"/>
                    <a:pt x="227" y="74"/>
                  </a:cubicBezTo>
                  <a:cubicBezTo>
                    <a:pt x="221" y="74"/>
                    <a:pt x="215" y="73"/>
                    <a:pt x="214" y="73"/>
                  </a:cubicBezTo>
                  <a:cubicBezTo>
                    <a:pt x="212" y="73"/>
                    <a:pt x="208" y="68"/>
                    <a:pt x="208" y="65"/>
                  </a:cubicBezTo>
                  <a:cubicBezTo>
                    <a:pt x="208" y="62"/>
                    <a:pt x="213" y="58"/>
                    <a:pt x="217" y="58"/>
                  </a:cubicBezTo>
                  <a:cubicBezTo>
                    <a:pt x="217" y="58"/>
                    <a:pt x="217" y="58"/>
                    <a:pt x="217" y="58"/>
                  </a:cubicBezTo>
                  <a:cubicBezTo>
                    <a:pt x="220" y="58"/>
                    <a:pt x="222" y="62"/>
                    <a:pt x="221" y="66"/>
                  </a:cubicBezTo>
                  <a:cubicBezTo>
                    <a:pt x="220" y="68"/>
                    <a:pt x="220" y="68"/>
                    <a:pt x="219" y="64"/>
                  </a:cubicBezTo>
                  <a:cubicBezTo>
                    <a:pt x="219" y="60"/>
                    <a:pt x="219" y="60"/>
                    <a:pt x="219" y="60"/>
                  </a:cubicBezTo>
                  <a:cubicBezTo>
                    <a:pt x="218" y="64"/>
                    <a:pt x="218" y="64"/>
                    <a:pt x="218" y="64"/>
                  </a:cubicBezTo>
                  <a:cubicBezTo>
                    <a:pt x="218" y="68"/>
                    <a:pt x="221" y="72"/>
                    <a:pt x="223" y="71"/>
                  </a:cubicBezTo>
                  <a:cubicBezTo>
                    <a:pt x="223" y="70"/>
                    <a:pt x="224" y="69"/>
                    <a:pt x="223" y="69"/>
                  </a:cubicBezTo>
                  <a:cubicBezTo>
                    <a:pt x="221" y="67"/>
                    <a:pt x="222" y="61"/>
                    <a:pt x="224" y="59"/>
                  </a:cubicBezTo>
                  <a:cubicBezTo>
                    <a:pt x="225" y="59"/>
                    <a:pt x="227" y="58"/>
                    <a:pt x="228" y="58"/>
                  </a:cubicBezTo>
                  <a:cubicBezTo>
                    <a:pt x="230" y="58"/>
                    <a:pt x="230" y="58"/>
                    <a:pt x="230" y="60"/>
                  </a:cubicBezTo>
                  <a:cubicBezTo>
                    <a:pt x="230" y="63"/>
                    <a:pt x="231" y="66"/>
                    <a:pt x="233" y="65"/>
                  </a:cubicBezTo>
                  <a:cubicBezTo>
                    <a:pt x="233" y="65"/>
                    <a:pt x="235" y="65"/>
                    <a:pt x="235" y="66"/>
                  </a:cubicBezTo>
                  <a:cubicBezTo>
                    <a:pt x="237" y="67"/>
                    <a:pt x="241" y="66"/>
                    <a:pt x="240" y="65"/>
                  </a:cubicBezTo>
                  <a:cubicBezTo>
                    <a:pt x="239" y="64"/>
                    <a:pt x="241" y="63"/>
                    <a:pt x="243" y="63"/>
                  </a:cubicBezTo>
                  <a:cubicBezTo>
                    <a:pt x="246" y="63"/>
                    <a:pt x="250" y="64"/>
                    <a:pt x="250" y="67"/>
                  </a:cubicBezTo>
                  <a:cubicBezTo>
                    <a:pt x="250" y="67"/>
                    <a:pt x="250" y="68"/>
                    <a:pt x="251" y="68"/>
                  </a:cubicBezTo>
                  <a:cubicBezTo>
                    <a:pt x="251" y="68"/>
                    <a:pt x="253" y="68"/>
                    <a:pt x="254" y="69"/>
                  </a:cubicBezTo>
                  <a:cubicBezTo>
                    <a:pt x="255" y="70"/>
                    <a:pt x="256" y="70"/>
                    <a:pt x="256" y="69"/>
                  </a:cubicBezTo>
                  <a:cubicBezTo>
                    <a:pt x="257" y="68"/>
                    <a:pt x="258" y="68"/>
                    <a:pt x="259" y="68"/>
                  </a:cubicBezTo>
                  <a:cubicBezTo>
                    <a:pt x="260" y="68"/>
                    <a:pt x="260" y="68"/>
                    <a:pt x="258" y="69"/>
                  </a:cubicBezTo>
                  <a:cubicBezTo>
                    <a:pt x="257" y="71"/>
                    <a:pt x="256" y="71"/>
                    <a:pt x="258" y="72"/>
                  </a:cubicBezTo>
                  <a:close/>
                  <a:moveTo>
                    <a:pt x="271" y="107"/>
                  </a:moveTo>
                  <a:cubicBezTo>
                    <a:pt x="272" y="107"/>
                    <a:pt x="272" y="107"/>
                    <a:pt x="272" y="106"/>
                  </a:cubicBezTo>
                  <a:cubicBezTo>
                    <a:pt x="271" y="105"/>
                    <a:pt x="267" y="103"/>
                    <a:pt x="265" y="103"/>
                  </a:cubicBezTo>
                  <a:cubicBezTo>
                    <a:pt x="265" y="103"/>
                    <a:pt x="265" y="103"/>
                    <a:pt x="265" y="103"/>
                  </a:cubicBezTo>
                  <a:cubicBezTo>
                    <a:pt x="264" y="104"/>
                    <a:pt x="270" y="107"/>
                    <a:pt x="271" y="107"/>
                  </a:cubicBezTo>
                  <a:close/>
                  <a:moveTo>
                    <a:pt x="283" y="290"/>
                  </a:moveTo>
                  <a:cubicBezTo>
                    <a:pt x="283" y="290"/>
                    <a:pt x="282" y="291"/>
                    <a:pt x="283" y="291"/>
                  </a:cubicBezTo>
                  <a:cubicBezTo>
                    <a:pt x="283" y="292"/>
                    <a:pt x="284" y="292"/>
                    <a:pt x="284" y="292"/>
                  </a:cubicBezTo>
                  <a:cubicBezTo>
                    <a:pt x="285" y="291"/>
                    <a:pt x="285" y="290"/>
                    <a:pt x="285" y="290"/>
                  </a:cubicBezTo>
                  <a:cubicBezTo>
                    <a:pt x="285" y="289"/>
                    <a:pt x="284" y="289"/>
                    <a:pt x="284" y="289"/>
                  </a:cubicBezTo>
                  <a:cubicBezTo>
                    <a:pt x="283" y="289"/>
                    <a:pt x="283" y="289"/>
                    <a:pt x="283" y="290"/>
                  </a:cubicBezTo>
                  <a:close/>
                  <a:moveTo>
                    <a:pt x="311" y="3"/>
                  </a:moveTo>
                  <a:cubicBezTo>
                    <a:pt x="311" y="3"/>
                    <a:pt x="311" y="3"/>
                    <a:pt x="311" y="4"/>
                  </a:cubicBezTo>
                  <a:cubicBezTo>
                    <a:pt x="310" y="4"/>
                    <a:pt x="310" y="5"/>
                    <a:pt x="310" y="5"/>
                  </a:cubicBezTo>
                  <a:cubicBezTo>
                    <a:pt x="311" y="6"/>
                    <a:pt x="311" y="6"/>
                    <a:pt x="312" y="6"/>
                  </a:cubicBezTo>
                  <a:cubicBezTo>
                    <a:pt x="312" y="5"/>
                    <a:pt x="313" y="5"/>
                    <a:pt x="312" y="4"/>
                  </a:cubicBezTo>
                  <a:cubicBezTo>
                    <a:pt x="312" y="4"/>
                    <a:pt x="312" y="3"/>
                    <a:pt x="311" y="3"/>
                  </a:cubicBezTo>
                  <a:close/>
                  <a:moveTo>
                    <a:pt x="288" y="147"/>
                  </a:moveTo>
                  <a:cubicBezTo>
                    <a:pt x="288" y="148"/>
                    <a:pt x="290" y="147"/>
                    <a:pt x="293" y="146"/>
                  </a:cubicBezTo>
                  <a:cubicBezTo>
                    <a:pt x="298" y="145"/>
                    <a:pt x="299" y="146"/>
                    <a:pt x="299" y="150"/>
                  </a:cubicBezTo>
                  <a:cubicBezTo>
                    <a:pt x="299" y="154"/>
                    <a:pt x="299" y="154"/>
                    <a:pt x="296" y="155"/>
                  </a:cubicBezTo>
                  <a:cubicBezTo>
                    <a:pt x="294" y="155"/>
                    <a:pt x="291" y="156"/>
                    <a:pt x="290" y="157"/>
                  </a:cubicBezTo>
                  <a:cubicBezTo>
                    <a:pt x="289" y="157"/>
                    <a:pt x="285" y="158"/>
                    <a:pt x="282" y="158"/>
                  </a:cubicBezTo>
                  <a:cubicBezTo>
                    <a:pt x="279" y="158"/>
                    <a:pt x="275" y="158"/>
                    <a:pt x="273" y="159"/>
                  </a:cubicBezTo>
                  <a:cubicBezTo>
                    <a:pt x="269" y="160"/>
                    <a:pt x="260" y="168"/>
                    <a:pt x="261" y="169"/>
                  </a:cubicBezTo>
                  <a:cubicBezTo>
                    <a:pt x="262" y="170"/>
                    <a:pt x="263" y="170"/>
                    <a:pt x="265" y="168"/>
                  </a:cubicBezTo>
                  <a:cubicBezTo>
                    <a:pt x="269" y="164"/>
                    <a:pt x="277" y="162"/>
                    <a:pt x="277" y="165"/>
                  </a:cubicBezTo>
                  <a:cubicBezTo>
                    <a:pt x="277" y="166"/>
                    <a:pt x="276" y="167"/>
                    <a:pt x="275" y="167"/>
                  </a:cubicBezTo>
                  <a:cubicBezTo>
                    <a:pt x="271" y="167"/>
                    <a:pt x="271" y="168"/>
                    <a:pt x="274" y="171"/>
                  </a:cubicBezTo>
                  <a:cubicBezTo>
                    <a:pt x="277" y="174"/>
                    <a:pt x="277" y="174"/>
                    <a:pt x="279" y="173"/>
                  </a:cubicBezTo>
                  <a:cubicBezTo>
                    <a:pt x="280" y="172"/>
                    <a:pt x="280" y="172"/>
                    <a:pt x="280" y="173"/>
                  </a:cubicBezTo>
                  <a:cubicBezTo>
                    <a:pt x="279" y="174"/>
                    <a:pt x="280" y="175"/>
                    <a:pt x="280" y="176"/>
                  </a:cubicBezTo>
                  <a:cubicBezTo>
                    <a:pt x="282" y="177"/>
                    <a:pt x="283" y="176"/>
                    <a:pt x="285" y="174"/>
                  </a:cubicBezTo>
                  <a:cubicBezTo>
                    <a:pt x="287" y="172"/>
                    <a:pt x="289" y="171"/>
                    <a:pt x="289" y="174"/>
                  </a:cubicBezTo>
                  <a:cubicBezTo>
                    <a:pt x="289" y="174"/>
                    <a:pt x="288" y="174"/>
                    <a:pt x="288" y="174"/>
                  </a:cubicBezTo>
                  <a:cubicBezTo>
                    <a:pt x="287" y="174"/>
                    <a:pt x="286" y="174"/>
                    <a:pt x="286" y="175"/>
                  </a:cubicBezTo>
                  <a:cubicBezTo>
                    <a:pt x="286" y="176"/>
                    <a:pt x="284" y="177"/>
                    <a:pt x="282" y="178"/>
                  </a:cubicBezTo>
                  <a:cubicBezTo>
                    <a:pt x="280" y="179"/>
                    <a:pt x="277" y="180"/>
                    <a:pt x="276" y="182"/>
                  </a:cubicBezTo>
                  <a:cubicBezTo>
                    <a:pt x="274" y="183"/>
                    <a:pt x="273" y="183"/>
                    <a:pt x="273" y="182"/>
                  </a:cubicBezTo>
                  <a:cubicBezTo>
                    <a:pt x="273" y="180"/>
                    <a:pt x="277" y="177"/>
                    <a:pt x="279" y="177"/>
                  </a:cubicBezTo>
                  <a:cubicBezTo>
                    <a:pt x="280" y="177"/>
                    <a:pt x="280" y="176"/>
                    <a:pt x="278" y="176"/>
                  </a:cubicBezTo>
                  <a:cubicBezTo>
                    <a:pt x="277" y="175"/>
                    <a:pt x="274" y="176"/>
                    <a:pt x="271" y="177"/>
                  </a:cubicBezTo>
                  <a:cubicBezTo>
                    <a:pt x="268" y="179"/>
                    <a:pt x="265" y="180"/>
                    <a:pt x="264" y="180"/>
                  </a:cubicBezTo>
                  <a:cubicBezTo>
                    <a:pt x="263" y="180"/>
                    <a:pt x="262" y="181"/>
                    <a:pt x="260" y="183"/>
                  </a:cubicBezTo>
                  <a:cubicBezTo>
                    <a:pt x="259" y="185"/>
                    <a:pt x="259" y="186"/>
                    <a:pt x="260" y="188"/>
                  </a:cubicBezTo>
                  <a:cubicBezTo>
                    <a:pt x="261" y="190"/>
                    <a:pt x="260" y="191"/>
                    <a:pt x="256" y="191"/>
                  </a:cubicBezTo>
                  <a:cubicBezTo>
                    <a:pt x="253" y="191"/>
                    <a:pt x="248" y="198"/>
                    <a:pt x="248" y="201"/>
                  </a:cubicBezTo>
                  <a:cubicBezTo>
                    <a:pt x="248" y="203"/>
                    <a:pt x="248" y="203"/>
                    <a:pt x="247" y="201"/>
                  </a:cubicBezTo>
                  <a:cubicBezTo>
                    <a:pt x="247" y="199"/>
                    <a:pt x="246" y="198"/>
                    <a:pt x="245" y="198"/>
                  </a:cubicBezTo>
                  <a:cubicBezTo>
                    <a:pt x="244" y="198"/>
                    <a:pt x="243" y="204"/>
                    <a:pt x="245" y="206"/>
                  </a:cubicBezTo>
                  <a:cubicBezTo>
                    <a:pt x="245" y="208"/>
                    <a:pt x="245" y="209"/>
                    <a:pt x="245" y="209"/>
                  </a:cubicBezTo>
                  <a:cubicBezTo>
                    <a:pt x="244" y="210"/>
                    <a:pt x="244" y="210"/>
                    <a:pt x="244" y="211"/>
                  </a:cubicBezTo>
                  <a:cubicBezTo>
                    <a:pt x="244" y="211"/>
                    <a:pt x="244" y="212"/>
                    <a:pt x="243" y="212"/>
                  </a:cubicBezTo>
                  <a:cubicBezTo>
                    <a:pt x="242" y="213"/>
                    <a:pt x="241" y="213"/>
                    <a:pt x="242" y="214"/>
                  </a:cubicBezTo>
                  <a:cubicBezTo>
                    <a:pt x="242" y="214"/>
                    <a:pt x="240" y="217"/>
                    <a:pt x="236" y="220"/>
                  </a:cubicBezTo>
                  <a:cubicBezTo>
                    <a:pt x="233" y="223"/>
                    <a:pt x="230" y="227"/>
                    <a:pt x="230" y="227"/>
                  </a:cubicBezTo>
                  <a:cubicBezTo>
                    <a:pt x="230" y="228"/>
                    <a:pt x="231" y="232"/>
                    <a:pt x="233" y="237"/>
                  </a:cubicBezTo>
                  <a:cubicBezTo>
                    <a:pt x="235" y="246"/>
                    <a:pt x="235" y="247"/>
                    <a:pt x="233" y="247"/>
                  </a:cubicBezTo>
                  <a:cubicBezTo>
                    <a:pt x="232" y="247"/>
                    <a:pt x="229" y="243"/>
                    <a:pt x="229" y="239"/>
                  </a:cubicBezTo>
                  <a:cubicBezTo>
                    <a:pt x="228" y="234"/>
                    <a:pt x="225" y="231"/>
                    <a:pt x="222" y="231"/>
                  </a:cubicBezTo>
                  <a:cubicBezTo>
                    <a:pt x="220" y="231"/>
                    <a:pt x="218" y="231"/>
                    <a:pt x="216" y="230"/>
                  </a:cubicBezTo>
                  <a:cubicBezTo>
                    <a:pt x="214" y="230"/>
                    <a:pt x="213" y="230"/>
                    <a:pt x="211" y="231"/>
                  </a:cubicBezTo>
                  <a:cubicBezTo>
                    <a:pt x="209" y="232"/>
                    <a:pt x="209" y="233"/>
                    <a:pt x="211" y="234"/>
                  </a:cubicBezTo>
                  <a:cubicBezTo>
                    <a:pt x="212" y="236"/>
                    <a:pt x="212" y="236"/>
                    <a:pt x="208" y="235"/>
                  </a:cubicBezTo>
                  <a:cubicBezTo>
                    <a:pt x="206" y="235"/>
                    <a:pt x="203" y="234"/>
                    <a:pt x="202" y="234"/>
                  </a:cubicBezTo>
                  <a:cubicBezTo>
                    <a:pt x="198" y="233"/>
                    <a:pt x="196" y="233"/>
                    <a:pt x="192" y="236"/>
                  </a:cubicBezTo>
                  <a:cubicBezTo>
                    <a:pt x="188" y="238"/>
                    <a:pt x="187" y="239"/>
                    <a:pt x="188" y="242"/>
                  </a:cubicBezTo>
                  <a:cubicBezTo>
                    <a:pt x="188" y="244"/>
                    <a:pt x="188" y="246"/>
                    <a:pt x="187" y="247"/>
                  </a:cubicBezTo>
                  <a:cubicBezTo>
                    <a:pt x="186" y="248"/>
                    <a:pt x="186" y="258"/>
                    <a:pt x="189" y="262"/>
                  </a:cubicBezTo>
                  <a:cubicBezTo>
                    <a:pt x="192" y="269"/>
                    <a:pt x="195" y="270"/>
                    <a:pt x="201" y="269"/>
                  </a:cubicBezTo>
                  <a:cubicBezTo>
                    <a:pt x="205" y="269"/>
                    <a:pt x="206" y="268"/>
                    <a:pt x="206" y="265"/>
                  </a:cubicBezTo>
                  <a:cubicBezTo>
                    <a:pt x="206" y="261"/>
                    <a:pt x="209" y="259"/>
                    <a:pt x="214" y="259"/>
                  </a:cubicBezTo>
                  <a:cubicBezTo>
                    <a:pt x="216" y="259"/>
                    <a:pt x="216" y="260"/>
                    <a:pt x="215" y="264"/>
                  </a:cubicBezTo>
                  <a:cubicBezTo>
                    <a:pt x="215" y="266"/>
                    <a:pt x="214" y="269"/>
                    <a:pt x="214" y="270"/>
                  </a:cubicBezTo>
                  <a:cubicBezTo>
                    <a:pt x="213" y="270"/>
                    <a:pt x="213" y="272"/>
                    <a:pt x="213" y="274"/>
                  </a:cubicBezTo>
                  <a:cubicBezTo>
                    <a:pt x="212" y="277"/>
                    <a:pt x="213" y="277"/>
                    <a:pt x="216" y="277"/>
                  </a:cubicBezTo>
                  <a:cubicBezTo>
                    <a:pt x="218" y="278"/>
                    <a:pt x="221" y="278"/>
                    <a:pt x="223" y="278"/>
                  </a:cubicBezTo>
                  <a:cubicBezTo>
                    <a:pt x="226" y="279"/>
                    <a:pt x="226" y="279"/>
                    <a:pt x="225" y="286"/>
                  </a:cubicBezTo>
                  <a:cubicBezTo>
                    <a:pt x="225" y="292"/>
                    <a:pt x="225" y="293"/>
                    <a:pt x="228" y="296"/>
                  </a:cubicBezTo>
                  <a:cubicBezTo>
                    <a:pt x="230" y="299"/>
                    <a:pt x="231" y="300"/>
                    <a:pt x="235" y="298"/>
                  </a:cubicBezTo>
                  <a:cubicBezTo>
                    <a:pt x="239" y="297"/>
                    <a:pt x="239" y="298"/>
                    <a:pt x="242" y="300"/>
                  </a:cubicBezTo>
                  <a:cubicBezTo>
                    <a:pt x="240" y="302"/>
                    <a:pt x="240" y="302"/>
                    <a:pt x="240" y="302"/>
                  </a:cubicBezTo>
                  <a:cubicBezTo>
                    <a:pt x="239" y="299"/>
                    <a:pt x="236" y="298"/>
                    <a:pt x="235" y="301"/>
                  </a:cubicBezTo>
                  <a:cubicBezTo>
                    <a:pt x="234" y="302"/>
                    <a:pt x="233" y="303"/>
                    <a:pt x="232" y="302"/>
                  </a:cubicBezTo>
                  <a:cubicBezTo>
                    <a:pt x="231" y="301"/>
                    <a:pt x="229" y="301"/>
                    <a:pt x="228" y="301"/>
                  </a:cubicBezTo>
                  <a:cubicBezTo>
                    <a:pt x="226" y="301"/>
                    <a:pt x="225" y="300"/>
                    <a:pt x="224" y="298"/>
                  </a:cubicBezTo>
                  <a:cubicBezTo>
                    <a:pt x="223" y="296"/>
                    <a:pt x="222" y="296"/>
                    <a:pt x="221" y="297"/>
                  </a:cubicBezTo>
                  <a:cubicBezTo>
                    <a:pt x="220" y="298"/>
                    <a:pt x="219" y="297"/>
                    <a:pt x="219" y="295"/>
                  </a:cubicBezTo>
                  <a:cubicBezTo>
                    <a:pt x="219" y="291"/>
                    <a:pt x="215" y="286"/>
                    <a:pt x="212" y="286"/>
                  </a:cubicBezTo>
                  <a:cubicBezTo>
                    <a:pt x="210" y="286"/>
                    <a:pt x="203" y="282"/>
                    <a:pt x="198" y="279"/>
                  </a:cubicBezTo>
                  <a:cubicBezTo>
                    <a:pt x="195" y="276"/>
                    <a:pt x="194" y="276"/>
                    <a:pt x="192" y="277"/>
                  </a:cubicBezTo>
                  <a:cubicBezTo>
                    <a:pt x="190" y="278"/>
                    <a:pt x="188" y="278"/>
                    <a:pt x="181" y="274"/>
                  </a:cubicBezTo>
                  <a:cubicBezTo>
                    <a:pt x="169" y="268"/>
                    <a:pt x="165" y="265"/>
                    <a:pt x="166" y="262"/>
                  </a:cubicBezTo>
                  <a:cubicBezTo>
                    <a:pt x="167" y="259"/>
                    <a:pt x="165" y="257"/>
                    <a:pt x="160" y="251"/>
                  </a:cubicBezTo>
                  <a:cubicBezTo>
                    <a:pt x="158" y="249"/>
                    <a:pt x="157" y="246"/>
                    <a:pt x="157" y="246"/>
                  </a:cubicBezTo>
                  <a:cubicBezTo>
                    <a:pt x="157" y="245"/>
                    <a:pt x="155" y="242"/>
                    <a:pt x="152" y="238"/>
                  </a:cubicBezTo>
                  <a:cubicBezTo>
                    <a:pt x="149" y="235"/>
                    <a:pt x="147" y="231"/>
                    <a:pt x="147" y="230"/>
                  </a:cubicBezTo>
                  <a:cubicBezTo>
                    <a:pt x="147" y="228"/>
                    <a:pt x="144" y="226"/>
                    <a:pt x="142" y="227"/>
                  </a:cubicBezTo>
                  <a:cubicBezTo>
                    <a:pt x="141" y="228"/>
                    <a:pt x="141" y="230"/>
                    <a:pt x="143" y="233"/>
                  </a:cubicBezTo>
                  <a:cubicBezTo>
                    <a:pt x="145" y="236"/>
                    <a:pt x="146" y="238"/>
                    <a:pt x="146" y="239"/>
                  </a:cubicBezTo>
                  <a:cubicBezTo>
                    <a:pt x="146" y="239"/>
                    <a:pt x="147" y="242"/>
                    <a:pt x="149" y="244"/>
                  </a:cubicBezTo>
                  <a:cubicBezTo>
                    <a:pt x="151" y="247"/>
                    <a:pt x="152" y="250"/>
                    <a:pt x="152" y="250"/>
                  </a:cubicBezTo>
                  <a:cubicBezTo>
                    <a:pt x="152" y="251"/>
                    <a:pt x="153" y="252"/>
                    <a:pt x="154" y="252"/>
                  </a:cubicBezTo>
                  <a:cubicBezTo>
                    <a:pt x="155" y="253"/>
                    <a:pt x="156" y="254"/>
                    <a:pt x="155" y="254"/>
                  </a:cubicBezTo>
                  <a:cubicBezTo>
                    <a:pt x="154" y="256"/>
                    <a:pt x="148" y="250"/>
                    <a:pt x="148" y="248"/>
                  </a:cubicBezTo>
                  <a:cubicBezTo>
                    <a:pt x="148" y="246"/>
                    <a:pt x="146" y="244"/>
                    <a:pt x="145" y="242"/>
                  </a:cubicBezTo>
                  <a:cubicBezTo>
                    <a:pt x="142" y="240"/>
                    <a:pt x="141" y="239"/>
                    <a:pt x="142" y="238"/>
                  </a:cubicBezTo>
                  <a:cubicBezTo>
                    <a:pt x="143" y="237"/>
                    <a:pt x="143" y="236"/>
                    <a:pt x="141" y="235"/>
                  </a:cubicBezTo>
                  <a:cubicBezTo>
                    <a:pt x="140" y="233"/>
                    <a:pt x="138" y="230"/>
                    <a:pt x="137" y="226"/>
                  </a:cubicBezTo>
                  <a:cubicBezTo>
                    <a:pt x="136" y="221"/>
                    <a:pt x="135" y="220"/>
                    <a:pt x="133" y="221"/>
                  </a:cubicBezTo>
                  <a:cubicBezTo>
                    <a:pt x="132" y="221"/>
                    <a:pt x="132" y="220"/>
                    <a:pt x="132" y="220"/>
                  </a:cubicBezTo>
                  <a:cubicBezTo>
                    <a:pt x="132" y="219"/>
                    <a:pt x="131" y="218"/>
                    <a:pt x="130" y="217"/>
                  </a:cubicBezTo>
                  <a:cubicBezTo>
                    <a:pt x="127" y="216"/>
                    <a:pt x="122" y="210"/>
                    <a:pt x="122" y="206"/>
                  </a:cubicBezTo>
                  <a:cubicBezTo>
                    <a:pt x="122" y="205"/>
                    <a:pt x="121" y="204"/>
                    <a:pt x="121" y="204"/>
                  </a:cubicBezTo>
                  <a:cubicBezTo>
                    <a:pt x="118" y="204"/>
                    <a:pt x="116" y="196"/>
                    <a:pt x="116" y="189"/>
                  </a:cubicBezTo>
                  <a:cubicBezTo>
                    <a:pt x="116" y="186"/>
                    <a:pt x="116" y="180"/>
                    <a:pt x="116" y="176"/>
                  </a:cubicBezTo>
                  <a:cubicBezTo>
                    <a:pt x="117" y="169"/>
                    <a:pt x="117" y="168"/>
                    <a:pt x="119" y="170"/>
                  </a:cubicBezTo>
                  <a:cubicBezTo>
                    <a:pt x="120" y="172"/>
                    <a:pt x="122" y="170"/>
                    <a:pt x="122" y="168"/>
                  </a:cubicBezTo>
                  <a:cubicBezTo>
                    <a:pt x="122" y="165"/>
                    <a:pt x="112" y="156"/>
                    <a:pt x="110" y="156"/>
                  </a:cubicBezTo>
                  <a:cubicBezTo>
                    <a:pt x="107" y="156"/>
                    <a:pt x="106" y="155"/>
                    <a:pt x="107" y="153"/>
                  </a:cubicBezTo>
                  <a:cubicBezTo>
                    <a:pt x="109" y="151"/>
                    <a:pt x="105" y="149"/>
                    <a:pt x="103" y="151"/>
                  </a:cubicBezTo>
                  <a:cubicBezTo>
                    <a:pt x="102" y="151"/>
                    <a:pt x="102" y="151"/>
                    <a:pt x="103" y="150"/>
                  </a:cubicBezTo>
                  <a:cubicBezTo>
                    <a:pt x="105" y="147"/>
                    <a:pt x="105" y="147"/>
                    <a:pt x="102" y="146"/>
                  </a:cubicBezTo>
                  <a:cubicBezTo>
                    <a:pt x="101" y="145"/>
                    <a:pt x="100" y="144"/>
                    <a:pt x="100" y="143"/>
                  </a:cubicBezTo>
                  <a:cubicBezTo>
                    <a:pt x="102" y="141"/>
                    <a:pt x="99" y="134"/>
                    <a:pt x="97" y="134"/>
                  </a:cubicBezTo>
                  <a:cubicBezTo>
                    <a:pt x="96" y="134"/>
                    <a:pt x="91" y="130"/>
                    <a:pt x="91" y="129"/>
                  </a:cubicBezTo>
                  <a:cubicBezTo>
                    <a:pt x="91" y="129"/>
                    <a:pt x="90" y="127"/>
                    <a:pt x="89" y="126"/>
                  </a:cubicBezTo>
                  <a:cubicBezTo>
                    <a:pt x="88" y="124"/>
                    <a:pt x="87" y="123"/>
                    <a:pt x="86" y="124"/>
                  </a:cubicBezTo>
                  <a:cubicBezTo>
                    <a:pt x="85" y="125"/>
                    <a:pt x="83" y="124"/>
                    <a:pt x="79" y="122"/>
                  </a:cubicBezTo>
                  <a:cubicBezTo>
                    <a:pt x="76" y="121"/>
                    <a:pt x="71" y="119"/>
                    <a:pt x="68" y="119"/>
                  </a:cubicBezTo>
                  <a:cubicBezTo>
                    <a:pt x="63" y="118"/>
                    <a:pt x="58" y="117"/>
                    <a:pt x="56" y="115"/>
                  </a:cubicBezTo>
                  <a:cubicBezTo>
                    <a:pt x="55" y="112"/>
                    <a:pt x="50" y="114"/>
                    <a:pt x="51" y="117"/>
                  </a:cubicBezTo>
                  <a:cubicBezTo>
                    <a:pt x="51" y="118"/>
                    <a:pt x="47" y="121"/>
                    <a:pt x="45" y="121"/>
                  </a:cubicBezTo>
                  <a:cubicBezTo>
                    <a:pt x="44" y="121"/>
                    <a:pt x="45" y="117"/>
                    <a:pt x="46" y="116"/>
                  </a:cubicBezTo>
                  <a:cubicBezTo>
                    <a:pt x="48" y="114"/>
                    <a:pt x="48" y="114"/>
                    <a:pt x="46" y="113"/>
                  </a:cubicBezTo>
                  <a:cubicBezTo>
                    <a:pt x="44" y="113"/>
                    <a:pt x="41" y="115"/>
                    <a:pt x="41" y="117"/>
                  </a:cubicBezTo>
                  <a:cubicBezTo>
                    <a:pt x="41" y="118"/>
                    <a:pt x="40" y="119"/>
                    <a:pt x="40" y="120"/>
                  </a:cubicBezTo>
                  <a:cubicBezTo>
                    <a:pt x="39" y="120"/>
                    <a:pt x="38" y="121"/>
                    <a:pt x="38" y="122"/>
                  </a:cubicBezTo>
                  <a:cubicBezTo>
                    <a:pt x="39" y="123"/>
                    <a:pt x="33" y="129"/>
                    <a:pt x="28" y="132"/>
                  </a:cubicBezTo>
                  <a:cubicBezTo>
                    <a:pt x="26" y="133"/>
                    <a:pt x="23" y="134"/>
                    <a:pt x="23" y="135"/>
                  </a:cubicBezTo>
                  <a:cubicBezTo>
                    <a:pt x="19" y="137"/>
                    <a:pt x="13" y="139"/>
                    <a:pt x="13" y="139"/>
                  </a:cubicBezTo>
                  <a:cubicBezTo>
                    <a:pt x="13" y="139"/>
                    <a:pt x="14" y="137"/>
                    <a:pt x="17" y="136"/>
                  </a:cubicBezTo>
                  <a:cubicBezTo>
                    <a:pt x="23" y="134"/>
                    <a:pt x="27" y="131"/>
                    <a:pt x="28" y="128"/>
                  </a:cubicBezTo>
                  <a:cubicBezTo>
                    <a:pt x="29" y="124"/>
                    <a:pt x="29" y="122"/>
                    <a:pt x="26" y="124"/>
                  </a:cubicBezTo>
                  <a:cubicBezTo>
                    <a:pt x="24" y="125"/>
                    <a:pt x="17" y="123"/>
                    <a:pt x="16" y="120"/>
                  </a:cubicBezTo>
                  <a:cubicBezTo>
                    <a:pt x="15" y="119"/>
                    <a:pt x="14" y="119"/>
                    <a:pt x="13" y="119"/>
                  </a:cubicBezTo>
                  <a:cubicBezTo>
                    <a:pt x="11" y="120"/>
                    <a:pt x="8" y="117"/>
                    <a:pt x="7" y="113"/>
                  </a:cubicBezTo>
                  <a:cubicBezTo>
                    <a:pt x="6" y="112"/>
                    <a:pt x="7" y="110"/>
                    <a:pt x="8" y="109"/>
                  </a:cubicBezTo>
                  <a:cubicBezTo>
                    <a:pt x="10" y="107"/>
                    <a:pt x="11" y="106"/>
                    <a:pt x="11" y="107"/>
                  </a:cubicBezTo>
                  <a:cubicBezTo>
                    <a:pt x="13" y="108"/>
                    <a:pt x="19" y="103"/>
                    <a:pt x="19" y="101"/>
                  </a:cubicBezTo>
                  <a:cubicBezTo>
                    <a:pt x="19" y="98"/>
                    <a:pt x="17" y="97"/>
                    <a:pt x="15" y="99"/>
                  </a:cubicBezTo>
                  <a:cubicBezTo>
                    <a:pt x="14" y="101"/>
                    <a:pt x="3" y="100"/>
                    <a:pt x="4" y="98"/>
                  </a:cubicBezTo>
                  <a:cubicBezTo>
                    <a:pt x="5" y="97"/>
                    <a:pt x="4" y="96"/>
                    <a:pt x="2" y="95"/>
                  </a:cubicBezTo>
                  <a:cubicBezTo>
                    <a:pt x="0" y="94"/>
                    <a:pt x="0" y="94"/>
                    <a:pt x="2" y="94"/>
                  </a:cubicBezTo>
                  <a:cubicBezTo>
                    <a:pt x="3" y="93"/>
                    <a:pt x="5" y="93"/>
                    <a:pt x="6" y="92"/>
                  </a:cubicBezTo>
                  <a:cubicBezTo>
                    <a:pt x="7" y="91"/>
                    <a:pt x="9" y="92"/>
                    <a:pt x="11" y="93"/>
                  </a:cubicBezTo>
                  <a:cubicBezTo>
                    <a:pt x="13" y="94"/>
                    <a:pt x="15" y="94"/>
                    <a:pt x="16" y="93"/>
                  </a:cubicBezTo>
                  <a:cubicBezTo>
                    <a:pt x="18" y="92"/>
                    <a:pt x="18" y="89"/>
                    <a:pt x="16" y="89"/>
                  </a:cubicBezTo>
                  <a:cubicBezTo>
                    <a:pt x="14" y="89"/>
                    <a:pt x="11" y="87"/>
                    <a:pt x="7" y="84"/>
                  </a:cubicBezTo>
                  <a:cubicBezTo>
                    <a:pt x="4" y="81"/>
                    <a:pt x="4" y="81"/>
                    <a:pt x="4" y="81"/>
                  </a:cubicBezTo>
                  <a:cubicBezTo>
                    <a:pt x="7" y="79"/>
                    <a:pt x="7" y="79"/>
                    <a:pt x="7" y="79"/>
                  </a:cubicBezTo>
                  <a:cubicBezTo>
                    <a:pt x="9" y="79"/>
                    <a:pt x="10" y="78"/>
                    <a:pt x="11" y="78"/>
                  </a:cubicBezTo>
                  <a:cubicBezTo>
                    <a:pt x="11" y="79"/>
                    <a:pt x="12" y="78"/>
                    <a:pt x="13" y="76"/>
                  </a:cubicBezTo>
                  <a:cubicBezTo>
                    <a:pt x="15" y="75"/>
                    <a:pt x="17" y="73"/>
                    <a:pt x="19" y="73"/>
                  </a:cubicBezTo>
                  <a:cubicBezTo>
                    <a:pt x="20" y="73"/>
                    <a:pt x="22" y="72"/>
                    <a:pt x="23" y="71"/>
                  </a:cubicBezTo>
                  <a:cubicBezTo>
                    <a:pt x="23" y="70"/>
                    <a:pt x="24" y="70"/>
                    <a:pt x="24" y="70"/>
                  </a:cubicBezTo>
                  <a:cubicBezTo>
                    <a:pt x="24" y="71"/>
                    <a:pt x="25" y="71"/>
                    <a:pt x="26" y="70"/>
                  </a:cubicBezTo>
                  <a:cubicBezTo>
                    <a:pt x="28" y="68"/>
                    <a:pt x="29" y="68"/>
                    <a:pt x="30" y="69"/>
                  </a:cubicBezTo>
                  <a:cubicBezTo>
                    <a:pt x="30" y="70"/>
                    <a:pt x="31" y="70"/>
                    <a:pt x="32" y="69"/>
                  </a:cubicBezTo>
                  <a:cubicBezTo>
                    <a:pt x="33" y="68"/>
                    <a:pt x="34" y="68"/>
                    <a:pt x="34" y="69"/>
                  </a:cubicBezTo>
                  <a:cubicBezTo>
                    <a:pt x="34" y="70"/>
                    <a:pt x="36" y="70"/>
                    <a:pt x="38" y="70"/>
                  </a:cubicBezTo>
                  <a:cubicBezTo>
                    <a:pt x="40" y="70"/>
                    <a:pt x="42" y="71"/>
                    <a:pt x="42" y="72"/>
                  </a:cubicBezTo>
                  <a:cubicBezTo>
                    <a:pt x="43" y="73"/>
                    <a:pt x="44" y="73"/>
                    <a:pt x="46" y="72"/>
                  </a:cubicBezTo>
                  <a:cubicBezTo>
                    <a:pt x="47" y="71"/>
                    <a:pt x="49" y="71"/>
                    <a:pt x="50" y="72"/>
                  </a:cubicBezTo>
                  <a:cubicBezTo>
                    <a:pt x="51" y="73"/>
                    <a:pt x="55" y="73"/>
                    <a:pt x="59" y="73"/>
                  </a:cubicBezTo>
                  <a:cubicBezTo>
                    <a:pt x="62" y="74"/>
                    <a:pt x="66" y="74"/>
                    <a:pt x="66" y="75"/>
                  </a:cubicBezTo>
                  <a:cubicBezTo>
                    <a:pt x="66" y="75"/>
                    <a:pt x="68" y="76"/>
                    <a:pt x="69" y="76"/>
                  </a:cubicBezTo>
                  <a:cubicBezTo>
                    <a:pt x="71" y="76"/>
                    <a:pt x="74" y="76"/>
                    <a:pt x="77" y="77"/>
                  </a:cubicBezTo>
                  <a:cubicBezTo>
                    <a:pt x="81" y="79"/>
                    <a:pt x="84" y="80"/>
                    <a:pt x="86" y="80"/>
                  </a:cubicBezTo>
                  <a:cubicBezTo>
                    <a:pt x="86" y="80"/>
                    <a:pt x="86" y="81"/>
                    <a:pt x="86" y="83"/>
                  </a:cubicBezTo>
                  <a:cubicBezTo>
                    <a:pt x="86" y="85"/>
                    <a:pt x="89" y="88"/>
                    <a:pt x="90" y="87"/>
                  </a:cubicBezTo>
                  <a:cubicBezTo>
                    <a:pt x="91" y="86"/>
                    <a:pt x="90" y="80"/>
                    <a:pt x="88" y="78"/>
                  </a:cubicBezTo>
                  <a:cubicBezTo>
                    <a:pt x="87" y="76"/>
                    <a:pt x="87" y="76"/>
                    <a:pt x="89" y="77"/>
                  </a:cubicBezTo>
                  <a:cubicBezTo>
                    <a:pt x="90" y="78"/>
                    <a:pt x="91" y="78"/>
                    <a:pt x="94" y="77"/>
                  </a:cubicBezTo>
                  <a:cubicBezTo>
                    <a:pt x="96" y="75"/>
                    <a:pt x="98" y="74"/>
                    <a:pt x="99" y="74"/>
                  </a:cubicBezTo>
                  <a:cubicBezTo>
                    <a:pt x="99" y="74"/>
                    <a:pt x="98" y="76"/>
                    <a:pt x="95" y="77"/>
                  </a:cubicBezTo>
                  <a:cubicBezTo>
                    <a:pt x="92" y="79"/>
                    <a:pt x="91" y="81"/>
                    <a:pt x="92" y="81"/>
                  </a:cubicBezTo>
                  <a:cubicBezTo>
                    <a:pt x="93" y="82"/>
                    <a:pt x="96" y="81"/>
                    <a:pt x="105" y="76"/>
                  </a:cubicBezTo>
                  <a:cubicBezTo>
                    <a:pt x="108" y="73"/>
                    <a:pt x="109" y="73"/>
                    <a:pt x="112" y="75"/>
                  </a:cubicBezTo>
                  <a:cubicBezTo>
                    <a:pt x="114" y="76"/>
                    <a:pt x="116" y="76"/>
                    <a:pt x="116" y="76"/>
                  </a:cubicBezTo>
                  <a:cubicBezTo>
                    <a:pt x="118" y="74"/>
                    <a:pt x="125" y="76"/>
                    <a:pt x="130" y="78"/>
                  </a:cubicBezTo>
                  <a:cubicBezTo>
                    <a:pt x="133" y="80"/>
                    <a:pt x="134" y="80"/>
                    <a:pt x="135" y="79"/>
                  </a:cubicBezTo>
                  <a:cubicBezTo>
                    <a:pt x="136" y="78"/>
                    <a:pt x="137" y="78"/>
                    <a:pt x="139" y="79"/>
                  </a:cubicBezTo>
                  <a:cubicBezTo>
                    <a:pt x="141" y="80"/>
                    <a:pt x="141" y="80"/>
                    <a:pt x="140" y="81"/>
                  </a:cubicBezTo>
                  <a:cubicBezTo>
                    <a:pt x="137" y="83"/>
                    <a:pt x="140" y="85"/>
                    <a:pt x="145" y="85"/>
                  </a:cubicBezTo>
                  <a:cubicBezTo>
                    <a:pt x="151" y="84"/>
                    <a:pt x="154" y="85"/>
                    <a:pt x="156" y="88"/>
                  </a:cubicBezTo>
                  <a:cubicBezTo>
                    <a:pt x="157" y="92"/>
                    <a:pt x="160" y="91"/>
                    <a:pt x="159" y="87"/>
                  </a:cubicBezTo>
                  <a:cubicBezTo>
                    <a:pt x="159" y="85"/>
                    <a:pt x="160" y="84"/>
                    <a:pt x="161" y="84"/>
                  </a:cubicBezTo>
                  <a:cubicBezTo>
                    <a:pt x="164" y="83"/>
                    <a:pt x="163" y="81"/>
                    <a:pt x="160" y="81"/>
                  </a:cubicBezTo>
                  <a:cubicBezTo>
                    <a:pt x="159" y="81"/>
                    <a:pt x="159" y="81"/>
                    <a:pt x="161" y="82"/>
                  </a:cubicBezTo>
                  <a:cubicBezTo>
                    <a:pt x="162" y="83"/>
                    <a:pt x="162" y="83"/>
                    <a:pt x="161" y="83"/>
                  </a:cubicBezTo>
                  <a:cubicBezTo>
                    <a:pt x="160" y="83"/>
                    <a:pt x="159" y="83"/>
                    <a:pt x="158" y="82"/>
                  </a:cubicBezTo>
                  <a:cubicBezTo>
                    <a:pt x="157" y="82"/>
                    <a:pt x="157" y="81"/>
                    <a:pt x="158" y="81"/>
                  </a:cubicBezTo>
                  <a:cubicBezTo>
                    <a:pt x="161" y="80"/>
                    <a:pt x="167" y="80"/>
                    <a:pt x="167" y="81"/>
                  </a:cubicBezTo>
                  <a:cubicBezTo>
                    <a:pt x="167" y="82"/>
                    <a:pt x="168" y="83"/>
                    <a:pt x="170" y="84"/>
                  </a:cubicBezTo>
                  <a:cubicBezTo>
                    <a:pt x="175" y="86"/>
                    <a:pt x="182" y="85"/>
                    <a:pt x="186" y="83"/>
                  </a:cubicBezTo>
                  <a:cubicBezTo>
                    <a:pt x="188" y="82"/>
                    <a:pt x="189" y="82"/>
                    <a:pt x="191" y="83"/>
                  </a:cubicBezTo>
                  <a:cubicBezTo>
                    <a:pt x="194" y="85"/>
                    <a:pt x="195" y="84"/>
                    <a:pt x="197" y="80"/>
                  </a:cubicBezTo>
                  <a:cubicBezTo>
                    <a:pt x="198" y="76"/>
                    <a:pt x="198" y="76"/>
                    <a:pt x="195" y="76"/>
                  </a:cubicBezTo>
                  <a:cubicBezTo>
                    <a:pt x="191" y="76"/>
                    <a:pt x="191" y="70"/>
                    <a:pt x="195" y="68"/>
                  </a:cubicBezTo>
                  <a:cubicBezTo>
                    <a:pt x="196" y="68"/>
                    <a:pt x="196" y="68"/>
                    <a:pt x="196" y="68"/>
                  </a:cubicBezTo>
                  <a:cubicBezTo>
                    <a:pt x="196" y="68"/>
                    <a:pt x="196" y="68"/>
                    <a:pt x="196" y="68"/>
                  </a:cubicBezTo>
                  <a:cubicBezTo>
                    <a:pt x="200" y="68"/>
                    <a:pt x="203" y="72"/>
                    <a:pt x="202" y="74"/>
                  </a:cubicBezTo>
                  <a:cubicBezTo>
                    <a:pt x="201" y="75"/>
                    <a:pt x="201" y="76"/>
                    <a:pt x="203" y="76"/>
                  </a:cubicBezTo>
                  <a:cubicBezTo>
                    <a:pt x="204" y="77"/>
                    <a:pt x="205" y="78"/>
                    <a:pt x="205" y="79"/>
                  </a:cubicBezTo>
                  <a:cubicBezTo>
                    <a:pt x="205" y="82"/>
                    <a:pt x="207" y="82"/>
                    <a:pt x="209" y="79"/>
                  </a:cubicBezTo>
                  <a:cubicBezTo>
                    <a:pt x="210" y="77"/>
                    <a:pt x="211" y="77"/>
                    <a:pt x="212" y="78"/>
                  </a:cubicBezTo>
                  <a:cubicBezTo>
                    <a:pt x="213" y="79"/>
                    <a:pt x="214" y="80"/>
                    <a:pt x="214" y="82"/>
                  </a:cubicBezTo>
                  <a:cubicBezTo>
                    <a:pt x="214" y="83"/>
                    <a:pt x="215" y="85"/>
                    <a:pt x="215" y="86"/>
                  </a:cubicBezTo>
                  <a:cubicBezTo>
                    <a:pt x="217" y="88"/>
                    <a:pt x="217" y="88"/>
                    <a:pt x="220" y="84"/>
                  </a:cubicBezTo>
                  <a:cubicBezTo>
                    <a:pt x="222" y="81"/>
                    <a:pt x="222" y="80"/>
                    <a:pt x="222" y="79"/>
                  </a:cubicBezTo>
                  <a:cubicBezTo>
                    <a:pt x="221" y="77"/>
                    <a:pt x="221" y="77"/>
                    <a:pt x="224" y="77"/>
                  </a:cubicBezTo>
                  <a:cubicBezTo>
                    <a:pt x="228" y="77"/>
                    <a:pt x="231" y="79"/>
                    <a:pt x="230" y="81"/>
                  </a:cubicBezTo>
                  <a:cubicBezTo>
                    <a:pt x="229" y="82"/>
                    <a:pt x="229" y="83"/>
                    <a:pt x="230" y="85"/>
                  </a:cubicBezTo>
                  <a:cubicBezTo>
                    <a:pt x="231" y="86"/>
                    <a:pt x="232" y="87"/>
                    <a:pt x="232" y="88"/>
                  </a:cubicBezTo>
                  <a:cubicBezTo>
                    <a:pt x="232" y="89"/>
                    <a:pt x="225" y="92"/>
                    <a:pt x="222" y="92"/>
                  </a:cubicBezTo>
                  <a:cubicBezTo>
                    <a:pt x="218" y="92"/>
                    <a:pt x="218" y="92"/>
                    <a:pt x="220" y="95"/>
                  </a:cubicBezTo>
                  <a:cubicBezTo>
                    <a:pt x="221" y="96"/>
                    <a:pt x="223" y="98"/>
                    <a:pt x="225" y="98"/>
                  </a:cubicBezTo>
                  <a:cubicBezTo>
                    <a:pt x="229" y="99"/>
                    <a:pt x="234" y="104"/>
                    <a:pt x="233" y="105"/>
                  </a:cubicBezTo>
                  <a:cubicBezTo>
                    <a:pt x="232" y="105"/>
                    <a:pt x="230" y="105"/>
                    <a:pt x="229" y="104"/>
                  </a:cubicBezTo>
                  <a:cubicBezTo>
                    <a:pt x="226" y="102"/>
                    <a:pt x="226" y="102"/>
                    <a:pt x="224" y="105"/>
                  </a:cubicBezTo>
                  <a:cubicBezTo>
                    <a:pt x="222" y="107"/>
                    <a:pt x="222" y="108"/>
                    <a:pt x="219" y="106"/>
                  </a:cubicBezTo>
                  <a:cubicBezTo>
                    <a:pt x="217" y="105"/>
                    <a:pt x="216" y="104"/>
                    <a:pt x="218" y="104"/>
                  </a:cubicBezTo>
                  <a:cubicBezTo>
                    <a:pt x="219" y="103"/>
                    <a:pt x="219" y="102"/>
                    <a:pt x="219" y="99"/>
                  </a:cubicBezTo>
                  <a:cubicBezTo>
                    <a:pt x="219" y="95"/>
                    <a:pt x="219" y="95"/>
                    <a:pt x="215" y="94"/>
                  </a:cubicBezTo>
                  <a:cubicBezTo>
                    <a:pt x="211" y="94"/>
                    <a:pt x="208" y="96"/>
                    <a:pt x="211" y="97"/>
                  </a:cubicBezTo>
                  <a:cubicBezTo>
                    <a:pt x="217" y="99"/>
                    <a:pt x="217" y="99"/>
                    <a:pt x="214" y="101"/>
                  </a:cubicBezTo>
                  <a:cubicBezTo>
                    <a:pt x="213" y="102"/>
                    <a:pt x="211" y="103"/>
                    <a:pt x="210" y="103"/>
                  </a:cubicBezTo>
                  <a:cubicBezTo>
                    <a:pt x="208" y="102"/>
                    <a:pt x="204" y="104"/>
                    <a:pt x="205" y="105"/>
                  </a:cubicBezTo>
                  <a:cubicBezTo>
                    <a:pt x="205" y="106"/>
                    <a:pt x="204" y="108"/>
                    <a:pt x="202" y="109"/>
                  </a:cubicBezTo>
                  <a:cubicBezTo>
                    <a:pt x="195" y="117"/>
                    <a:pt x="194" y="119"/>
                    <a:pt x="195" y="123"/>
                  </a:cubicBezTo>
                  <a:cubicBezTo>
                    <a:pt x="196" y="126"/>
                    <a:pt x="197" y="126"/>
                    <a:pt x="199" y="126"/>
                  </a:cubicBezTo>
                  <a:cubicBezTo>
                    <a:pt x="201" y="126"/>
                    <a:pt x="201" y="126"/>
                    <a:pt x="201" y="128"/>
                  </a:cubicBezTo>
                  <a:cubicBezTo>
                    <a:pt x="201" y="131"/>
                    <a:pt x="203" y="133"/>
                    <a:pt x="204" y="132"/>
                  </a:cubicBezTo>
                  <a:cubicBezTo>
                    <a:pt x="205" y="132"/>
                    <a:pt x="208" y="133"/>
                    <a:pt x="211" y="136"/>
                  </a:cubicBezTo>
                  <a:cubicBezTo>
                    <a:pt x="215" y="138"/>
                    <a:pt x="219" y="140"/>
                    <a:pt x="222" y="140"/>
                  </a:cubicBezTo>
                  <a:cubicBezTo>
                    <a:pt x="227" y="141"/>
                    <a:pt x="227" y="141"/>
                    <a:pt x="227" y="141"/>
                  </a:cubicBezTo>
                  <a:cubicBezTo>
                    <a:pt x="226" y="145"/>
                    <a:pt x="226" y="145"/>
                    <a:pt x="226" y="145"/>
                  </a:cubicBezTo>
                  <a:cubicBezTo>
                    <a:pt x="226" y="149"/>
                    <a:pt x="226" y="150"/>
                    <a:pt x="230" y="154"/>
                  </a:cubicBezTo>
                  <a:cubicBezTo>
                    <a:pt x="234" y="157"/>
                    <a:pt x="235" y="158"/>
                    <a:pt x="236" y="157"/>
                  </a:cubicBezTo>
                  <a:cubicBezTo>
                    <a:pt x="238" y="155"/>
                    <a:pt x="238" y="153"/>
                    <a:pt x="239" y="149"/>
                  </a:cubicBezTo>
                  <a:cubicBezTo>
                    <a:pt x="239" y="144"/>
                    <a:pt x="239" y="141"/>
                    <a:pt x="241" y="139"/>
                  </a:cubicBezTo>
                  <a:cubicBezTo>
                    <a:pt x="243" y="136"/>
                    <a:pt x="243" y="132"/>
                    <a:pt x="240" y="129"/>
                  </a:cubicBezTo>
                  <a:cubicBezTo>
                    <a:pt x="239" y="127"/>
                    <a:pt x="238" y="125"/>
                    <a:pt x="239" y="124"/>
                  </a:cubicBezTo>
                  <a:cubicBezTo>
                    <a:pt x="240" y="123"/>
                    <a:pt x="240" y="123"/>
                    <a:pt x="240" y="123"/>
                  </a:cubicBezTo>
                  <a:cubicBezTo>
                    <a:pt x="239" y="123"/>
                    <a:pt x="240" y="122"/>
                    <a:pt x="240" y="121"/>
                  </a:cubicBezTo>
                  <a:cubicBezTo>
                    <a:pt x="241" y="120"/>
                    <a:pt x="241" y="119"/>
                    <a:pt x="241" y="118"/>
                  </a:cubicBezTo>
                  <a:cubicBezTo>
                    <a:pt x="240" y="116"/>
                    <a:pt x="240" y="115"/>
                    <a:pt x="241" y="112"/>
                  </a:cubicBezTo>
                  <a:cubicBezTo>
                    <a:pt x="242" y="109"/>
                    <a:pt x="243" y="109"/>
                    <a:pt x="248" y="109"/>
                  </a:cubicBezTo>
                  <a:cubicBezTo>
                    <a:pt x="252" y="109"/>
                    <a:pt x="254" y="110"/>
                    <a:pt x="256" y="112"/>
                  </a:cubicBezTo>
                  <a:cubicBezTo>
                    <a:pt x="258" y="114"/>
                    <a:pt x="260" y="115"/>
                    <a:pt x="261" y="115"/>
                  </a:cubicBezTo>
                  <a:cubicBezTo>
                    <a:pt x="263" y="115"/>
                    <a:pt x="263" y="118"/>
                    <a:pt x="261" y="119"/>
                  </a:cubicBezTo>
                  <a:cubicBezTo>
                    <a:pt x="260" y="120"/>
                    <a:pt x="260" y="122"/>
                    <a:pt x="263" y="125"/>
                  </a:cubicBezTo>
                  <a:cubicBezTo>
                    <a:pt x="265" y="127"/>
                    <a:pt x="266" y="127"/>
                    <a:pt x="266" y="126"/>
                  </a:cubicBezTo>
                  <a:cubicBezTo>
                    <a:pt x="267" y="125"/>
                    <a:pt x="268" y="125"/>
                    <a:pt x="269" y="126"/>
                  </a:cubicBezTo>
                  <a:cubicBezTo>
                    <a:pt x="270" y="126"/>
                    <a:pt x="271" y="125"/>
                    <a:pt x="273" y="123"/>
                  </a:cubicBezTo>
                  <a:cubicBezTo>
                    <a:pt x="277" y="119"/>
                    <a:pt x="277" y="119"/>
                    <a:pt x="278" y="124"/>
                  </a:cubicBezTo>
                  <a:cubicBezTo>
                    <a:pt x="278" y="126"/>
                    <a:pt x="280" y="129"/>
                    <a:pt x="281" y="130"/>
                  </a:cubicBezTo>
                  <a:cubicBezTo>
                    <a:pt x="282" y="132"/>
                    <a:pt x="283" y="133"/>
                    <a:pt x="283" y="133"/>
                  </a:cubicBezTo>
                  <a:cubicBezTo>
                    <a:pt x="282" y="133"/>
                    <a:pt x="283" y="134"/>
                    <a:pt x="284" y="136"/>
                  </a:cubicBezTo>
                  <a:cubicBezTo>
                    <a:pt x="285" y="137"/>
                    <a:pt x="286" y="138"/>
                    <a:pt x="286" y="138"/>
                  </a:cubicBezTo>
                  <a:cubicBezTo>
                    <a:pt x="287" y="137"/>
                    <a:pt x="288" y="138"/>
                    <a:pt x="290" y="139"/>
                  </a:cubicBezTo>
                  <a:cubicBezTo>
                    <a:pt x="291" y="140"/>
                    <a:pt x="293" y="142"/>
                    <a:pt x="294" y="142"/>
                  </a:cubicBezTo>
                  <a:cubicBezTo>
                    <a:pt x="295" y="142"/>
                    <a:pt x="295" y="142"/>
                    <a:pt x="294" y="143"/>
                  </a:cubicBezTo>
                  <a:cubicBezTo>
                    <a:pt x="291" y="143"/>
                    <a:pt x="287" y="145"/>
                    <a:pt x="288" y="147"/>
                  </a:cubicBezTo>
                  <a:close/>
                  <a:moveTo>
                    <a:pt x="234" y="175"/>
                  </a:moveTo>
                  <a:cubicBezTo>
                    <a:pt x="235" y="175"/>
                    <a:pt x="235" y="175"/>
                    <a:pt x="236" y="175"/>
                  </a:cubicBezTo>
                  <a:cubicBezTo>
                    <a:pt x="237" y="175"/>
                    <a:pt x="237" y="174"/>
                    <a:pt x="236" y="173"/>
                  </a:cubicBezTo>
                  <a:cubicBezTo>
                    <a:pt x="236" y="173"/>
                    <a:pt x="236" y="173"/>
                    <a:pt x="235" y="173"/>
                  </a:cubicBezTo>
                  <a:cubicBezTo>
                    <a:pt x="235" y="173"/>
                    <a:pt x="235" y="173"/>
                    <a:pt x="235" y="173"/>
                  </a:cubicBezTo>
                  <a:cubicBezTo>
                    <a:pt x="235" y="173"/>
                    <a:pt x="235" y="173"/>
                    <a:pt x="235" y="173"/>
                  </a:cubicBezTo>
                  <a:cubicBezTo>
                    <a:pt x="234" y="173"/>
                    <a:pt x="234" y="174"/>
                    <a:pt x="234" y="175"/>
                  </a:cubicBezTo>
                  <a:close/>
                  <a:moveTo>
                    <a:pt x="211" y="160"/>
                  </a:moveTo>
                  <a:cubicBezTo>
                    <a:pt x="211" y="161"/>
                    <a:pt x="211" y="161"/>
                    <a:pt x="212" y="161"/>
                  </a:cubicBezTo>
                  <a:cubicBezTo>
                    <a:pt x="212" y="161"/>
                    <a:pt x="213" y="161"/>
                    <a:pt x="213" y="160"/>
                  </a:cubicBezTo>
                  <a:cubicBezTo>
                    <a:pt x="213" y="160"/>
                    <a:pt x="212" y="159"/>
                    <a:pt x="212" y="159"/>
                  </a:cubicBezTo>
                  <a:cubicBezTo>
                    <a:pt x="211" y="159"/>
                    <a:pt x="211" y="160"/>
                    <a:pt x="211" y="160"/>
                  </a:cubicBezTo>
                  <a:close/>
                  <a:moveTo>
                    <a:pt x="228" y="182"/>
                  </a:moveTo>
                  <a:cubicBezTo>
                    <a:pt x="230" y="185"/>
                    <a:pt x="230" y="185"/>
                    <a:pt x="230" y="182"/>
                  </a:cubicBezTo>
                  <a:cubicBezTo>
                    <a:pt x="231" y="180"/>
                    <a:pt x="232" y="179"/>
                    <a:pt x="233" y="179"/>
                  </a:cubicBezTo>
                  <a:cubicBezTo>
                    <a:pt x="233" y="179"/>
                    <a:pt x="234" y="178"/>
                    <a:pt x="233" y="178"/>
                  </a:cubicBezTo>
                  <a:cubicBezTo>
                    <a:pt x="233" y="177"/>
                    <a:pt x="231" y="176"/>
                    <a:pt x="228" y="175"/>
                  </a:cubicBezTo>
                  <a:cubicBezTo>
                    <a:pt x="224" y="174"/>
                    <a:pt x="222" y="174"/>
                    <a:pt x="221" y="171"/>
                  </a:cubicBezTo>
                  <a:cubicBezTo>
                    <a:pt x="220" y="169"/>
                    <a:pt x="218" y="167"/>
                    <a:pt x="216" y="166"/>
                  </a:cubicBezTo>
                  <a:cubicBezTo>
                    <a:pt x="216" y="165"/>
                    <a:pt x="215" y="165"/>
                    <a:pt x="214" y="165"/>
                  </a:cubicBezTo>
                  <a:cubicBezTo>
                    <a:pt x="214" y="165"/>
                    <a:pt x="214" y="165"/>
                    <a:pt x="214" y="165"/>
                  </a:cubicBezTo>
                  <a:cubicBezTo>
                    <a:pt x="213" y="165"/>
                    <a:pt x="213" y="166"/>
                    <a:pt x="211" y="167"/>
                  </a:cubicBezTo>
                  <a:cubicBezTo>
                    <a:pt x="210" y="168"/>
                    <a:pt x="208" y="169"/>
                    <a:pt x="206" y="170"/>
                  </a:cubicBezTo>
                  <a:cubicBezTo>
                    <a:pt x="204" y="171"/>
                    <a:pt x="204" y="171"/>
                    <a:pt x="208" y="171"/>
                  </a:cubicBezTo>
                  <a:cubicBezTo>
                    <a:pt x="215" y="170"/>
                    <a:pt x="225" y="174"/>
                    <a:pt x="219" y="175"/>
                  </a:cubicBezTo>
                  <a:cubicBezTo>
                    <a:pt x="216" y="176"/>
                    <a:pt x="214" y="179"/>
                    <a:pt x="215" y="181"/>
                  </a:cubicBezTo>
                  <a:cubicBezTo>
                    <a:pt x="215" y="181"/>
                    <a:pt x="215" y="183"/>
                    <a:pt x="215" y="185"/>
                  </a:cubicBezTo>
                  <a:cubicBezTo>
                    <a:pt x="215" y="186"/>
                    <a:pt x="215" y="188"/>
                    <a:pt x="216" y="189"/>
                  </a:cubicBezTo>
                  <a:cubicBezTo>
                    <a:pt x="216" y="190"/>
                    <a:pt x="217" y="189"/>
                    <a:pt x="217" y="186"/>
                  </a:cubicBezTo>
                  <a:cubicBezTo>
                    <a:pt x="218" y="183"/>
                    <a:pt x="219" y="179"/>
                    <a:pt x="220" y="178"/>
                  </a:cubicBezTo>
                  <a:cubicBezTo>
                    <a:pt x="222" y="175"/>
                    <a:pt x="222" y="175"/>
                    <a:pt x="224" y="176"/>
                  </a:cubicBezTo>
                  <a:cubicBezTo>
                    <a:pt x="225" y="176"/>
                    <a:pt x="226" y="178"/>
                    <a:pt x="226" y="179"/>
                  </a:cubicBezTo>
                  <a:cubicBezTo>
                    <a:pt x="225" y="180"/>
                    <a:pt x="226" y="181"/>
                    <a:pt x="226" y="181"/>
                  </a:cubicBezTo>
                  <a:cubicBezTo>
                    <a:pt x="227" y="180"/>
                    <a:pt x="228" y="181"/>
                    <a:pt x="228" y="182"/>
                  </a:cubicBezTo>
                  <a:close/>
                  <a:moveTo>
                    <a:pt x="245" y="181"/>
                  </a:moveTo>
                  <a:cubicBezTo>
                    <a:pt x="245" y="181"/>
                    <a:pt x="245" y="181"/>
                    <a:pt x="245" y="181"/>
                  </a:cubicBezTo>
                  <a:cubicBezTo>
                    <a:pt x="244" y="181"/>
                    <a:pt x="242" y="182"/>
                    <a:pt x="239" y="184"/>
                  </a:cubicBezTo>
                  <a:cubicBezTo>
                    <a:pt x="231" y="187"/>
                    <a:pt x="226" y="191"/>
                    <a:pt x="228" y="191"/>
                  </a:cubicBezTo>
                  <a:cubicBezTo>
                    <a:pt x="229" y="191"/>
                    <a:pt x="231" y="190"/>
                    <a:pt x="233" y="188"/>
                  </a:cubicBezTo>
                  <a:cubicBezTo>
                    <a:pt x="235" y="187"/>
                    <a:pt x="239" y="185"/>
                    <a:pt x="241" y="184"/>
                  </a:cubicBezTo>
                  <a:cubicBezTo>
                    <a:pt x="243" y="184"/>
                    <a:pt x="245" y="183"/>
                    <a:pt x="245" y="182"/>
                  </a:cubicBezTo>
                  <a:cubicBezTo>
                    <a:pt x="245" y="181"/>
                    <a:pt x="245" y="181"/>
                    <a:pt x="245" y="181"/>
                  </a:cubicBezTo>
                  <a:close/>
                  <a:moveTo>
                    <a:pt x="245" y="168"/>
                  </a:moveTo>
                  <a:cubicBezTo>
                    <a:pt x="244" y="168"/>
                    <a:pt x="244" y="168"/>
                    <a:pt x="244" y="168"/>
                  </a:cubicBezTo>
                  <a:cubicBezTo>
                    <a:pt x="244" y="168"/>
                    <a:pt x="244" y="168"/>
                    <a:pt x="244" y="168"/>
                  </a:cubicBezTo>
                  <a:cubicBezTo>
                    <a:pt x="242" y="168"/>
                    <a:pt x="241" y="169"/>
                    <a:pt x="242" y="170"/>
                  </a:cubicBezTo>
                  <a:cubicBezTo>
                    <a:pt x="242" y="171"/>
                    <a:pt x="243" y="171"/>
                    <a:pt x="244" y="171"/>
                  </a:cubicBezTo>
                  <a:cubicBezTo>
                    <a:pt x="245" y="171"/>
                    <a:pt x="246" y="169"/>
                    <a:pt x="245" y="168"/>
                  </a:cubicBezTo>
                  <a:close/>
                  <a:moveTo>
                    <a:pt x="283" y="7"/>
                  </a:moveTo>
                  <a:cubicBezTo>
                    <a:pt x="283" y="7"/>
                    <a:pt x="282" y="6"/>
                    <a:pt x="280" y="5"/>
                  </a:cubicBezTo>
                  <a:cubicBezTo>
                    <a:pt x="278" y="4"/>
                    <a:pt x="276" y="4"/>
                    <a:pt x="274" y="4"/>
                  </a:cubicBezTo>
                  <a:cubicBezTo>
                    <a:pt x="270" y="5"/>
                    <a:pt x="267" y="5"/>
                    <a:pt x="268" y="3"/>
                  </a:cubicBezTo>
                  <a:cubicBezTo>
                    <a:pt x="269" y="2"/>
                    <a:pt x="264" y="1"/>
                    <a:pt x="257" y="1"/>
                  </a:cubicBezTo>
                  <a:cubicBezTo>
                    <a:pt x="254" y="2"/>
                    <a:pt x="249" y="1"/>
                    <a:pt x="246" y="1"/>
                  </a:cubicBezTo>
                  <a:cubicBezTo>
                    <a:pt x="245" y="1"/>
                    <a:pt x="244" y="0"/>
                    <a:pt x="243" y="0"/>
                  </a:cubicBezTo>
                  <a:cubicBezTo>
                    <a:pt x="242" y="0"/>
                    <a:pt x="242" y="0"/>
                    <a:pt x="242" y="0"/>
                  </a:cubicBezTo>
                  <a:cubicBezTo>
                    <a:pt x="242" y="0"/>
                    <a:pt x="242" y="0"/>
                    <a:pt x="242" y="0"/>
                  </a:cubicBezTo>
                  <a:cubicBezTo>
                    <a:pt x="241" y="0"/>
                    <a:pt x="241" y="1"/>
                    <a:pt x="241" y="1"/>
                  </a:cubicBezTo>
                  <a:cubicBezTo>
                    <a:pt x="241" y="1"/>
                    <a:pt x="239" y="1"/>
                    <a:pt x="238" y="1"/>
                  </a:cubicBezTo>
                  <a:cubicBezTo>
                    <a:pt x="237" y="1"/>
                    <a:pt x="235" y="1"/>
                    <a:pt x="234" y="1"/>
                  </a:cubicBezTo>
                  <a:cubicBezTo>
                    <a:pt x="233" y="2"/>
                    <a:pt x="232" y="2"/>
                    <a:pt x="231" y="2"/>
                  </a:cubicBezTo>
                  <a:cubicBezTo>
                    <a:pt x="230" y="2"/>
                    <a:pt x="228" y="4"/>
                    <a:pt x="228" y="7"/>
                  </a:cubicBezTo>
                  <a:cubicBezTo>
                    <a:pt x="228" y="7"/>
                    <a:pt x="226" y="8"/>
                    <a:pt x="223" y="8"/>
                  </a:cubicBezTo>
                  <a:cubicBezTo>
                    <a:pt x="220" y="7"/>
                    <a:pt x="218" y="8"/>
                    <a:pt x="219" y="9"/>
                  </a:cubicBezTo>
                  <a:cubicBezTo>
                    <a:pt x="219" y="10"/>
                    <a:pt x="218" y="10"/>
                    <a:pt x="215" y="10"/>
                  </a:cubicBezTo>
                  <a:cubicBezTo>
                    <a:pt x="213" y="10"/>
                    <a:pt x="211" y="11"/>
                    <a:pt x="211" y="11"/>
                  </a:cubicBezTo>
                  <a:cubicBezTo>
                    <a:pt x="211" y="11"/>
                    <a:pt x="208" y="12"/>
                    <a:pt x="206" y="12"/>
                  </a:cubicBezTo>
                  <a:cubicBezTo>
                    <a:pt x="202" y="12"/>
                    <a:pt x="202" y="12"/>
                    <a:pt x="202" y="12"/>
                  </a:cubicBezTo>
                  <a:cubicBezTo>
                    <a:pt x="206" y="13"/>
                    <a:pt x="206" y="13"/>
                    <a:pt x="206" y="13"/>
                  </a:cubicBezTo>
                  <a:cubicBezTo>
                    <a:pt x="208" y="13"/>
                    <a:pt x="210" y="14"/>
                    <a:pt x="210" y="14"/>
                  </a:cubicBezTo>
                  <a:cubicBezTo>
                    <a:pt x="209" y="15"/>
                    <a:pt x="210" y="16"/>
                    <a:pt x="211" y="17"/>
                  </a:cubicBezTo>
                  <a:cubicBezTo>
                    <a:pt x="213" y="18"/>
                    <a:pt x="214" y="18"/>
                    <a:pt x="216" y="17"/>
                  </a:cubicBezTo>
                  <a:cubicBezTo>
                    <a:pt x="217" y="16"/>
                    <a:pt x="218" y="16"/>
                    <a:pt x="219" y="17"/>
                  </a:cubicBezTo>
                  <a:cubicBezTo>
                    <a:pt x="224" y="20"/>
                    <a:pt x="230" y="20"/>
                    <a:pt x="235" y="17"/>
                  </a:cubicBezTo>
                  <a:cubicBezTo>
                    <a:pt x="239" y="15"/>
                    <a:pt x="241" y="14"/>
                    <a:pt x="242" y="15"/>
                  </a:cubicBezTo>
                  <a:cubicBezTo>
                    <a:pt x="244" y="17"/>
                    <a:pt x="241" y="19"/>
                    <a:pt x="233" y="21"/>
                  </a:cubicBezTo>
                  <a:cubicBezTo>
                    <a:pt x="228" y="23"/>
                    <a:pt x="226" y="23"/>
                    <a:pt x="224" y="22"/>
                  </a:cubicBezTo>
                  <a:cubicBezTo>
                    <a:pt x="222" y="21"/>
                    <a:pt x="218" y="22"/>
                    <a:pt x="218" y="24"/>
                  </a:cubicBezTo>
                  <a:cubicBezTo>
                    <a:pt x="218" y="25"/>
                    <a:pt x="226" y="29"/>
                    <a:pt x="228" y="29"/>
                  </a:cubicBezTo>
                  <a:cubicBezTo>
                    <a:pt x="231" y="28"/>
                    <a:pt x="232" y="30"/>
                    <a:pt x="230" y="32"/>
                  </a:cubicBezTo>
                  <a:cubicBezTo>
                    <a:pt x="228" y="33"/>
                    <a:pt x="217" y="32"/>
                    <a:pt x="217" y="29"/>
                  </a:cubicBezTo>
                  <a:cubicBezTo>
                    <a:pt x="217" y="28"/>
                    <a:pt x="216" y="27"/>
                    <a:pt x="215" y="26"/>
                  </a:cubicBezTo>
                  <a:cubicBezTo>
                    <a:pt x="214" y="26"/>
                    <a:pt x="213" y="24"/>
                    <a:pt x="214" y="23"/>
                  </a:cubicBezTo>
                  <a:cubicBezTo>
                    <a:pt x="214" y="22"/>
                    <a:pt x="214" y="22"/>
                    <a:pt x="213" y="22"/>
                  </a:cubicBezTo>
                  <a:cubicBezTo>
                    <a:pt x="212" y="22"/>
                    <a:pt x="209" y="21"/>
                    <a:pt x="206" y="19"/>
                  </a:cubicBezTo>
                  <a:cubicBezTo>
                    <a:pt x="203" y="17"/>
                    <a:pt x="202" y="17"/>
                    <a:pt x="200" y="18"/>
                  </a:cubicBezTo>
                  <a:cubicBezTo>
                    <a:pt x="198" y="18"/>
                    <a:pt x="198" y="19"/>
                    <a:pt x="200" y="19"/>
                  </a:cubicBezTo>
                  <a:cubicBezTo>
                    <a:pt x="201" y="21"/>
                    <a:pt x="201" y="21"/>
                    <a:pt x="197" y="21"/>
                  </a:cubicBezTo>
                  <a:cubicBezTo>
                    <a:pt x="196" y="21"/>
                    <a:pt x="195" y="22"/>
                    <a:pt x="194" y="23"/>
                  </a:cubicBezTo>
                  <a:cubicBezTo>
                    <a:pt x="193" y="25"/>
                    <a:pt x="196" y="27"/>
                    <a:pt x="200" y="27"/>
                  </a:cubicBezTo>
                  <a:cubicBezTo>
                    <a:pt x="201" y="27"/>
                    <a:pt x="203" y="28"/>
                    <a:pt x="204" y="28"/>
                  </a:cubicBezTo>
                  <a:cubicBezTo>
                    <a:pt x="205" y="29"/>
                    <a:pt x="205" y="29"/>
                    <a:pt x="202" y="30"/>
                  </a:cubicBezTo>
                  <a:cubicBezTo>
                    <a:pt x="199" y="31"/>
                    <a:pt x="199" y="31"/>
                    <a:pt x="200" y="32"/>
                  </a:cubicBezTo>
                  <a:cubicBezTo>
                    <a:pt x="201" y="32"/>
                    <a:pt x="202" y="33"/>
                    <a:pt x="201" y="34"/>
                  </a:cubicBezTo>
                  <a:cubicBezTo>
                    <a:pt x="201" y="34"/>
                    <a:pt x="202" y="35"/>
                    <a:pt x="205" y="35"/>
                  </a:cubicBezTo>
                  <a:cubicBezTo>
                    <a:pt x="208" y="35"/>
                    <a:pt x="210" y="34"/>
                    <a:pt x="211" y="33"/>
                  </a:cubicBezTo>
                  <a:cubicBezTo>
                    <a:pt x="213" y="31"/>
                    <a:pt x="213" y="31"/>
                    <a:pt x="215" y="32"/>
                  </a:cubicBezTo>
                  <a:cubicBezTo>
                    <a:pt x="215" y="32"/>
                    <a:pt x="218" y="34"/>
                    <a:pt x="219" y="35"/>
                  </a:cubicBezTo>
                  <a:cubicBezTo>
                    <a:pt x="221" y="36"/>
                    <a:pt x="223" y="37"/>
                    <a:pt x="223" y="38"/>
                  </a:cubicBezTo>
                  <a:cubicBezTo>
                    <a:pt x="223" y="39"/>
                    <a:pt x="220" y="39"/>
                    <a:pt x="218" y="38"/>
                  </a:cubicBezTo>
                  <a:cubicBezTo>
                    <a:pt x="217" y="37"/>
                    <a:pt x="216" y="36"/>
                    <a:pt x="217" y="36"/>
                  </a:cubicBezTo>
                  <a:cubicBezTo>
                    <a:pt x="218" y="36"/>
                    <a:pt x="218" y="36"/>
                    <a:pt x="219" y="37"/>
                  </a:cubicBezTo>
                  <a:cubicBezTo>
                    <a:pt x="219" y="38"/>
                    <a:pt x="220" y="38"/>
                    <a:pt x="221" y="38"/>
                  </a:cubicBezTo>
                  <a:cubicBezTo>
                    <a:pt x="223" y="38"/>
                    <a:pt x="223" y="38"/>
                    <a:pt x="221" y="36"/>
                  </a:cubicBezTo>
                  <a:cubicBezTo>
                    <a:pt x="219" y="35"/>
                    <a:pt x="218" y="35"/>
                    <a:pt x="215" y="36"/>
                  </a:cubicBezTo>
                  <a:cubicBezTo>
                    <a:pt x="213" y="37"/>
                    <a:pt x="212" y="37"/>
                    <a:pt x="214" y="38"/>
                  </a:cubicBezTo>
                  <a:cubicBezTo>
                    <a:pt x="216" y="39"/>
                    <a:pt x="216" y="41"/>
                    <a:pt x="214" y="41"/>
                  </a:cubicBezTo>
                  <a:cubicBezTo>
                    <a:pt x="213" y="41"/>
                    <a:pt x="213" y="41"/>
                    <a:pt x="214" y="40"/>
                  </a:cubicBezTo>
                  <a:cubicBezTo>
                    <a:pt x="215" y="40"/>
                    <a:pt x="215" y="39"/>
                    <a:pt x="214" y="39"/>
                  </a:cubicBezTo>
                  <a:cubicBezTo>
                    <a:pt x="213" y="39"/>
                    <a:pt x="210" y="41"/>
                    <a:pt x="211" y="42"/>
                  </a:cubicBezTo>
                  <a:cubicBezTo>
                    <a:pt x="211" y="42"/>
                    <a:pt x="216" y="43"/>
                    <a:pt x="221" y="43"/>
                  </a:cubicBezTo>
                  <a:cubicBezTo>
                    <a:pt x="226" y="43"/>
                    <a:pt x="231" y="44"/>
                    <a:pt x="231" y="44"/>
                  </a:cubicBezTo>
                  <a:cubicBezTo>
                    <a:pt x="232" y="45"/>
                    <a:pt x="233" y="45"/>
                    <a:pt x="237" y="43"/>
                  </a:cubicBezTo>
                  <a:cubicBezTo>
                    <a:pt x="240" y="42"/>
                    <a:pt x="242" y="40"/>
                    <a:pt x="238" y="41"/>
                  </a:cubicBezTo>
                  <a:cubicBezTo>
                    <a:pt x="236" y="42"/>
                    <a:pt x="230" y="40"/>
                    <a:pt x="231" y="38"/>
                  </a:cubicBezTo>
                  <a:cubicBezTo>
                    <a:pt x="231" y="37"/>
                    <a:pt x="233" y="37"/>
                    <a:pt x="234" y="38"/>
                  </a:cubicBezTo>
                  <a:cubicBezTo>
                    <a:pt x="236" y="38"/>
                    <a:pt x="239" y="37"/>
                    <a:pt x="241" y="36"/>
                  </a:cubicBezTo>
                  <a:cubicBezTo>
                    <a:pt x="243" y="35"/>
                    <a:pt x="245" y="34"/>
                    <a:pt x="246" y="34"/>
                  </a:cubicBezTo>
                  <a:cubicBezTo>
                    <a:pt x="247" y="33"/>
                    <a:pt x="248" y="32"/>
                    <a:pt x="248" y="32"/>
                  </a:cubicBezTo>
                  <a:cubicBezTo>
                    <a:pt x="248" y="31"/>
                    <a:pt x="248" y="30"/>
                    <a:pt x="246" y="31"/>
                  </a:cubicBezTo>
                  <a:cubicBezTo>
                    <a:pt x="244" y="31"/>
                    <a:pt x="243" y="31"/>
                    <a:pt x="242" y="31"/>
                  </a:cubicBezTo>
                  <a:cubicBezTo>
                    <a:pt x="241" y="30"/>
                    <a:pt x="244" y="27"/>
                    <a:pt x="247" y="27"/>
                  </a:cubicBezTo>
                  <a:cubicBezTo>
                    <a:pt x="248" y="27"/>
                    <a:pt x="249" y="27"/>
                    <a:pt x="249" y="26"/>
                  </a:cubicBezTo>
                  <a:cubicBezTo>
                    <a:pt x="247" y="24"/>
                    <a:pt x="250" y="24"/>
                    <a:pt x="253" y="25"/>
                  </a:cubicBezTo>
                  <a:cubicBezTo>
                    <a:pt x="256" y="26"/>
                    <a:pt x="257" y="26"/>
                    <a:pt x="258" y="25"/>
                  </a:cubicBezTo>
                  <a:cubicBezTo>
                    <a:pt x="258" y="24"/>
                    <a:pt x="263" y="22"/>
                    <a:pt x="267" y="19"/>
                  </a:cubicBezTo>
                  <a:cubicBezTo>
                    <a:pt x="272" y="17"/>
                    <a:pt x="275" y="15"/>
                    <a:pt x="275" y="15"/>
                  </a:cubicBezTo>
                  <a:cubicBezTo>
                    <a:pt x="274" y="15"/>
                    <a:pt x="273" y="15"/>
                    <a:pt x="271" y="14"/>
                  </a:cubicBezTo>
                  <a:cubicBezTo>
                    <a:pt x="270" y="14"/>
                    <a:pt x="270" y="14"/>
                    <a:pt x="271" y="15"/>
                  </a:cubicBezTo>
                  <a:cubicBezTo>
                    <a:pt x="272" y="16"/>
                    <a:pt x="272" y="16"/>
                    <a:pt x="269" y="17"/>
                  </a:cubicBezTo>
                  <a:cubicBezTo>
                    <a:pt x="266" y="18"/>
                    <a:pt x="264" y="17"/>
                    <a:pt x="266" y="15"/>
                  </a:cubicBezTo>
                  <a:cubicBezTo>
                    <a:pt x="267" y="15"/>
                    <a:pt x="269" y="13"/>
                    <a:pt x="272" y="13"/>
                  </a:cubicBezTo>
                  <a:cubicBezTo>
                    <a:pt x="279" y="10"/>
                    <a:pt x="283" y="8"/>
                    <a:pt x="283" y="7"/>
                  </a:cubicBezTo>
                  <a:close/>
                  <a:moveTo>
                    <a:pt x="268" y="15"/>
                  </a:moveTo>
                  <a:cubicBezTo>
                    <a:pt x="268" y="15"/>
                    <a:pt x="267" y="15"/>
                    <a:pt x="266" y="16"/>
                  </a:cubicBezTo>
                  <a:cubicBezTo>
                    <a:pt x="266" y="17"/>
                    <a:pt x="266" y="17"/>
                    <a:pt x="268" y="16"/>
                  </a:cubicBezTo>
                  <a:cubicBezTo>
                    <a:pt x="269" y="16"/>
                    <a:pt x="270" y="16"/>
                    <a:pt x="269" y="15"/>
                  </a:cubicBezTo>
                  <a:cubicBezTo>
                    <a:pt x="269" y="15"/>
                    <a:pt x="269" y="15"/>
                    <a:pt x="268" y="15"/>
                  </a:cubicBezTo>
                  <a:close/>
                  <a:moveTo>
                    <a:pt x="316" y="2"/>
                  </a:moveTo>
                  <a:cubicBezTo>
                    <a:pt x="316" y="2"/>
                    <a:pt x="316" y="2"/>
                    <a:pt x="316" y="2"/>
                  </a:cubicBezTo>
                  <a:cubicBezTo>
                    <a:pt x="315" y="2"/>
                    <a:pt x="314" y="3"/>
                    <a:pt x="315" y="4"/>
                  </a:cubicBezTo>
                  <a:cubicBezTo>
                    <a:pt x="315" y="5"/>
                    <a:pt x="316" y="5"/>
                    <a:pt x="316" y="5"/>
                  </a:cubicBezTo>
                  <a:cubicBezTo>
                    <a:pt x="318" y="5"/>
                    <a:pt x="319" y="3"/>
                    <a:pt x="317" y="2"/>
                  </a:cubicBezTo>
                  <a:cubicBezTo>
                    <a:pt x="317" y="2"/>
                    <a:pt x="317" y="2"/>
                    <a:pt x="316" y="2"/>
                  </a:cubicBezTo>
                  <a:close/>
                  <a:moveTo>
                    <a:pt x="241" y="249"/>
                  </a:moveTo>
                  <a:cubicBezTo>
                    <a:pt x="241" y="249"/>
                    <a:pt x="241" y="249"/>
                    <a:pt x="241" y="249"/>
                  </a:cubicBezTo>
                  <a:cubicBezTo>
                    <a:pt x="241" y="249"/>
                    <a:pt x="240" y="249"/>
                    <a:pt x="240" y="249"/>
                  </a:cubicBezTo>
                  <a:cubicBezTo>
                    <a:pt x="240" y="249"/>
                    <a:pt x="239" y="250"/>
                    <a:pt x="240" y="251"/>
                  </a:cubicBezTo>
                  <a:cubicBezTo>
                    <a:pt x="240" y="251"/>
                    <a:pt x="241" y="251"/>
                    <a:pt x="242" y="251"/>
                  </a:cubicBezTo>
                  <a:cubicBezTo>
                    <a:pt x="242" y="251"/>
                    <a:pt x="242" y="250"/>
                    <a:pt x="242" y="249"/>
                  </a:cubicBezTo>
                  <a:cubicBezTo>
                    <a:pt x="242" y="249"/>
                    <a:pt x="241" y="249"/>
                    <a:pt x="241" y="249"/>
                  </a:cubicBezTo>
                  <a:close/>
                  <a:moveTo>
                    <a:pt x="10" y="140"/>
                  </a:moveTo>
                  <a:cubicBezTo>
                    <a:pt x="10" y="140"/>
                    <a:pt x="9" y="140"/>
                    <a:pt x="9" y="140"/>
                  </a:cubicBezTo>
                  <a:cubicBezTo>
                    <a:pt x="9" y="140"/>
                    <a:pt x="9" y="141"/>
                    <a:pt x="9" y="142"/>
                  </a:cubicBezTo>
                  <a:cubicBezTo>
                    <a:pt x="9" y="142"/>
                    <a:pt x="10" y="142"/>
                    <a:pt x="11" y="142"/>
                  </a:cubicBezTo>
                  <a:cubicBezTo>
                    <a:pt x="11" y="142"/>
                    <a:pt x="11" y="141"/>
                    <a:pt x="11" y="140"/>
                  </a:cubicBezTo>
                  <a:cubicBezTo>
                    <a:pt x="11" y="140"/>
                    <a:pt x="10" y="140"/>
                    <a:pt x="10" y="140"/>
                  </a:cubicBezTo>
                  <a:close/>
                  <a:moveTo>
                    <a:pt x="291" y="288"/>
                  </a:moveTo>
                  <a:cubicBezTo>
                    <a:pt x="292" y="288"/>
                    <a:pt x="292" y="287"/>
                    <a:pt x="291" y="287"/>
                  </a:cubicBezTo>
                  <a:cubicBezTo>
                    <a:pt x="291" y="286"/>
                    <a:pt x="291" y="286"/>
                    <a:pt x="290" y="286"/>
                  </a:cubicBezTo>
                  <a:cubicBezTo>
                    <a:pt x="290" y="286"/>
                    <a:pt x="290" y="286"/>
                    <a:pt x="290" y="286"/>
                  </a:cubicBezTo>
                  <a:cubicBezTo>
                    <a:pt x="290" y="286"/>
                    <a:pt x="290" y="286"/>
                    <a:pt x="290" y="286"/>
                  </a:cubicBezTo>
                  <a:cubicBezTo>
                    <a:pt x="289" y="287"/>
                    <a:pt x="289" y="287"/>
                    <a:pt x="289" y="288"/>
                  </a:cubicBezTo>
                  <a:cubicBezTo>
                    <a:pt x="290" y="288"/>
                    <a:pt x="290" y="289"/>
                    <a:pt x="291" y="288"/>
                  </a:cubicBezTo>
                  <a:close/>
                  <a:moveTo>
                    <a:pt x="280" y="161"/>
                  </a:moveTo>
                  <a:cubicBezTo>
                    <a:pt x="280" y="161"/>
                    <a:pt x="280" y="161"/>
                    <a:pt x="280" y="161"/>
                  </a:cubicBezTo>
                  <a:cubicBezTo>
                    <a:pt x="280" y="161"/>
                    <a:pt x="280" y="161"/>
                    <a:pt x="280" y="161"/>
                  </a:cubicBezTo>
                  <a:close/>
                  <a:moveTo>
                    <a:pt x="246" y="249"/>
                  </a:moveTo>
                  <a:cubicBezTo>
                    <a:pt x="246" y="249"/>
                    <a:pt x="246" y="249"/>
                    <a:pt x="246" y="249"/>
                  </a:cubicBezTo>
                  <a:cubicBezTo>
                    <a:pt x="245" y="249"/>
                    <a:pt x="245" y="250"/>
                    <a:pt x="245" y="251"/>
                  </a:cubicBezTo>
                  <a:cubicBezTo>
                    <a:pt x="246" y="251"/>
                    <a:pt x="246" y="251"/>
                    <a:pt x="247" y="251"/>
                  </a:cubicBezTo>
                  <a:cubicBezTo>
                    <a:pt x="248" y="251"/>
                    <a:pt x="248" y="250"/>
                    <a:pt x="247" y="249"/>
                  </a:cubicBezTo>
                  <a:cubicBezTo>
                    <a:pt x="247" y="249"/>
                    <a:pt x="247" y="249"/>
                    <a:pt x="246" y="249"/>
                  </a:cubicBezTo>
                  <a:close/>
                  <a:moveTo>
                    <a:pt x="299" y="170"/>
                  </a:moveTo>
                  <a:cubicBezTo>
                    <a:pt x="299" y="170"/>
                    <a:pt x="298" y="169"/>
                    <a:pt x="298" y="169"/>
                  </a:cubicBezTo>
                  <a:cubicBezTo>
                    <a:pt x="298" y="169"/>
                    <a:pt x="298" y="170"/>
                    <a:pt x="297" y="170"/>
                  </a:cubicBezTo>
                  <a:cubicBezTo>
                    <a:pt x="297" y="170"/>
                    <a:pt x="297" y="171"/>
                    <a:pt x="297" y="171"/>
                  </a:cubicBezTo>
                  <a:cubicBezTo>
                    <a:pt x="297" y="172"/>
                    <a:pt x="298" y="172"/>
                    <a:pt x="299" y="172"/>
                  </a:cubicBezTo>
                  <a:cubicBezTo>
                    <a:pt x="299" y="171"/>
                    <a:pt x="299" y="171"/>
                    <a:pt x="299" y="170"/>
                  </a:cubicBezTo>
                  <a:close/>
                  <a:moveTo>
                    <a:pt x="228" y="257"/>
                  </a:moveTo>
                  <a:cubicBezTo>
                    <a:pt x="230" y="257"/>
                    <a:pt x="241" y="263"/>
                    <a:pt x="241" y="263"/>
                  </a:cubicBezTo>
                  <a:cubicBezTo>
                    <a:pt x="241" y="264"/>
                    <a:pt x="241" y="265"/>
                    <a:pt x="241" y="265"/>
                  </a:cubicBezTo>
                  <a:cubicBezTo>
                    <a:pt x="242" y="266"/>
                    <a:pt x="248" y="266"/>
                    <a:pt x="249" y="264"/>
                  </a:cubicBezTo>
                  <a:cubicBezTo>
                    <a:pt x="250" y="263"/>
                    <a:pt x="249" y="262"/>
                    <a:pt x="241" y="258"/>
                  </a:cubicBezTo>
                  <a:cubicBezTo>
                    <a:pt x="235" y="255"/>
                    <a:pt x="232" y="254"/>
                    <a:pt x="229" y="254"/>
                  </a:cubicBezTo>
                  <a:cubicBezTo>
                    <a:pt x="229" y="254"/>
                    <a:pt x="229" y="254"/>
                    <a:pt x="229" y="254"/>
                  </a:cubicBezTo>
                  <a:cubicBezTo>
                    <a:pt x="227" y="254"/>
                    <a:pt x="226" y="254"/>
                    <a:pt x="224" y="255"/>
                  </a:cubicBezTo>
                  <a:cubicBezTo>
                    <a:pt x="222" y="257"/>
                    <a:pt x="222" y="257"/>
                    <a:pt x="225" y="258"/>
                  </a:cubicBezTo>
                  <a:cubicBezTo>
                    <a:pt x="226" y="258"/>
                    <a:pt x="228" y="259"/>
                    <a:pt x="227" y="260"/>
                  </a:cubicBezTo>
                  <a:cubicBezTo>
                    <a:pt x="227" y="261"/>
                    <a:pt x="227" y="262"/>
                    <a:pt x="228" y="261"/>
                  </a:cubicBezTo>
                  <a:cubicBezTo>
                    <a:pt x="229" y="260"/>
                    <a:pt x="229" y="260"/>
                    <a:pt x="228" y="259"/>
                  </a:cubicBezTo>
                  <a:cubicBezTo>
                    <a:pt x="227" y="257"/>
                    <a:pt x="227" y="257"/>
                    <a:pt x="228" y="257"/>
                  </a:cubicBezTo>
                  <a:close/>
                  <a:moveTo>
                    <a:pt x="279" y="163"/>
                  </a:moveTo>
                  <a:cubicBezTo>
                    <a:pt x="282" y="165"/>
                    <a:pt x="284" y="165"/>
                    <a:pt x="285" y="164"/>
                  </a:cubicBezTo>
                  <a:cubicBezTo>
                    <a:pt x="286" y="162"/>
                    <a:pt x="282" y="160"/>
                    <a:pt x="280" y="161"/>
                  </a:cubicBezTo>
                  <a:cubicBezTo>
                    <a:pt x="280" y="161"/>
                    <a:pt x="279" y="161"/>
                    <a:pt x="279" y="161"/>
                  </a:cubicBezTo>
                  <a:cubicBezTo>
                    <a:pt x="277" y="161"/>
                    <a:pt x="277" y="162"/>
                    <a:pt x="279" y="163"/>
                  </a:cubicBezTo>
                  <a:close/>
                  <a:moveTo>
                    <a:pt x="172" y="45"/>
                  </a:moveTo>
                  <a:cubicBezTo>
                    <a:pt x="173" y="45"/>
                    <a:pt x="173" y="44"/>
                    <a:pt x="173" y="44"/>
                  </a:cubicBezTo>
                  <a:cubicBezTo>
                    <a:pt x="172" y="43"/>
                    <a:pt x="172" y="43"/>
                    <a:pt x="171" y="43"/>
                  </a:cubicBezTo>
                  <a:cubicBezTo>
                    <a:pt x="171" y="43"/>
                    <a:pt x="171" y="43"/>
                    <a:pt x="171" y="43"/>
                  </a:cubicBezTo>
                  <a:cubicBezTo>
                    <a:pt x="170" y="44"/>
                    <a:pt x="170" y="44"/>
                    <a:pt x="171" y="45"/>
                  </a:cubicBezTo>
                  <a:cubicBezTo>
                    <a:pt x="171" y="45"/>
                    <a:pt x="172" y="46"/>
                    <a:pt x="172" y="45"/>
                  </a:cubicBezTo>
                  <a:close/>
                  <a:moveTo>
                    <a:pt x="245" y="106"/>
                  </a:moveTo>
                  <a:cubicBezTo>
                    <a:pt x="245" y="105"/>
                    <a:pt x="246" y="105"/>
                    <a:pt x="245" y="104"/>
                  </a:cubicBezTo>
                  <a:cubicBezTo>
                    <a:pt x="245" y="104"/>
                    <a:pt x="244" y="103"/>
                    <a:pt x="244" y="103"/>
                  </a:cubicBezTo>
                  <a:cubicBezTo>
                    <a:pt x="244" y="104"/>
                    <a:pt x="244" y="104"/>
                    <a:pt x="244" y="104"/>
                  </a:cubicBezTo>
                  <a:cubicBezTo>
                    <a:pt x="243" y="104"/>
                    <a:pt x="243" y="105"/>
                    <a:pt x="243" y="105"/>
                  </a:cubicBezTo>
                  <a:cubicBezTo>
                    <a:pt x="243" y="106"/>
                    <a:pt x="244" y="106"/>
                    <a:pt x="245" y="106"/>
                  </a:cubicBezTo>
                  <a:close/>
                  <a:moveTo>
                    <a:pt x="235" y="134"/>
                  </a:moveTo>
                  <a:cubicBezTo>
                    <a:pt x="235" y="134"/>
                    <a:pt x="235" y="134"/>
                    <a:pt x="235" y="134"/>
                  </a:cubicBezTo>
                  <a:cubicBezTo>
                    <a:pt x="234" y="135"/>
                    <a:pt x="234" y="136"/>
                    <a:pt x="234" y="136"/>
                  </a:cubicBezTo>
                  <a:cubicBezTo>
                    <a:pt x="235" y="137"/>
                    <a:pt x="235" y="137"/>
                    <a:pt x="236" y="137"/>
                  </a:cubicBezTo>
                  <a:cubicBezTo>
                    <a:pt x="237" y="136"/>
                    <a:pt x="237" y="135"/>
                    <a:pt x="236" y="135"/>
                  </a:cubicBezTo>
                  <a:cubicBezTo>
                    <a:pt x="236" y="134"/>
                    <a:pt x="236" y="134"/>
                    <a:pt x="235" y="134"/>
                  </a:cubicBezTo>
                  <a:close/>
                  <a:moveTo>
                    <a:pt x="234" y="111"/>
                  </a:moveTo>
                  <a:cubicBezTo>
                    <a:pt x="235" y="113"/>
                    <a:pt x="235" y="113"/>
                    <a:pt x="236" y="112"/>
                  </a:cubicBezTo>
                  <a:cubicBezTo>
                    <a:pt x="237" y="111"/>
                    <a:pt x="237" y="110"/>
                    <a:pt x="237" y="109"/>
                  </a:cubicBezTo>
                  <a:cubicBezTo>
                    <a:pt x="236" y="108"/>
                    <a:pt x="236" y="108"/>
                    <a:pt x="236" y="108"/>
                  </a:cubicBezTo>
                  <a:cubicBezTo>
                    <a:pt x="236" y="108"/>
                    <a:pt x="236" y="108"/>
                    <a:pt x="236" y="108"/>
                  </a:cubicBezTo>
                  <a:cubicBezTo>
                    <a:pt x="235" y="108"/>
                    <a:pt x="235" y="108"/>
                    <a:pt x="235" y="108"/>
                  </a:cubicBezTo>
                  <a:cubicBezTo>
                    <a:pt x="234" y="109"/>
                    <a:pt x="234" y="110"/>
                    <a:pt x="234" y="111"/>
                  </a:cubicBezTo>
                  <a:close/>
                  <a:moveTo>
                    <a:pt x="257" y="40"/>
                  </a:moveTo>
                  <a:cubicBezTo>
                    <a:pt x="257" y="40"/>
                    <a:pt x="257" y="40"/>
                    <a:pt x="257" y="40"/>
                  </a:cubicBezTo>
                  <a:cubicBezTo>
                    <a:pt x="257" y="40"/>
                    <a:pt x="257" y="40"/>
                    <a:pt x="257" y="40"/>
                  </a:cubicBezTo>
                  <a:cubicBezTo>
                    <a:pt x="256" y="40"/>
                    <a:pt x="256" y="41"/>
                    <a:pt x="256" y="42"/>
                  </a:cubicBezTo>
                  <a:cubicBezTo>
                    <a:pt x="257" y="42"/>
                    <a:pt x="257" y="42"/>
                    <a:pt x="258" y="42"/>
                  </a:cubicBezTo>
                  <a:cubicBezTo>
                    <a:pt x="259" y="42"/>
                    <a:pt x="259" y="41"/>
                    <a:pt x="258" y="40"/>
                  </a:cubicBezTo>
                  <a:cubicBezTo>
                    <a:pt x="258" y="40"/>
                    <a:pt x="258" y="40"/>
                    <a:pt x="257" y="40"/>
                  </a:cubicBezTo>
                  <a:close/>
                  <a:moveTo>
                    <a:pt x="247" y="85"/>
                  </a:moveTo>
                  <a:cubicBezTo>
                    <a:pt x="247" y="84"/>
                    <a:pt x="246" y="83"/>
                    <a:pt x="245" y="83"/>
                  </a:cubicBezTo>
                  <a:cubicBezTo>
                    <a:pt x="245" y="83"/>
                    <a:pt x="245" y="83"/>
                    <a:pt x="245" y="83"/>
                  </a:cubicBezTo>
                  <a:cubicBezTo>
                    <a:pt x="242" y="84"/>
                    <a:pt x="242" y="87"/>
                    <a:pt x="245" y="87"/>
                  </a:cubicBezTo>
                  <a:cubicBezTo>
                    <a:pt x="246" y="87"/>
                    <a:pt x="247" y="86"/>
                    <a:pt x="247" y="85"/>
                  </a:cubicBezTo>
                  <a:close/>
                  <a:moveTo>
                    <a:pt x="259" y="92"/>
                  </a:moveTo>
                  <a:cubicBezTo>
                    <a:pt x="260" y="92"/>
                    <a:pt x="260" y="92"/>
                    <a:pt x="261" y="91"/>
                  </a:cubicBezTo>
                  <a:cubicBezTo>
                    <a:pt x="261" y="90"/>
                    <a:pt x="260" y="90"/>
                    <a:pt x="259" y="90"/>
                  </a:cubicBezTo>
                  <a:cubicBezTo>
                    <a:pt x="258" y="90"/>
                    <a:pt x="257" y="90"/>
                    <a:pt x="257" y="91"/>
                  </a:cubicBezTo>
                  <a:cubicBezTo>
                    <a:pt x="258" y="92"/>
                    <a:pt x="258" y="92"/>
                    <a:pt x="259" y="92"/>
                  </a:cubicBezTo>
                  <a:close/>
                  <a:moveTo>
                    <a:pt x="231" y="148"/>
                  </a:moveTo>
                  <a:cubicBezTo>
                    <a:pt x="231" y="147"/>
                    <a:pt x="230" y="146"/>
                    <a:pt x="230" y="146"/>
                  </a:cubicBezTo>
                  <a:cubicBezTo>
                    <a:pt x="230" y="146"/>
                    <a:pt x="230" y="146"/>
                    <a:pt x="230" y="146"/>
                  </a:cubicBezTo>
                  <a:cubicBezTo>
                    <a:pt x="230" y="146"/>
                    <a:pt x="229" y="147"/>
                    <a:pt x="229" y="147"/>
                  </a:cubicBezTo>
                  <a:cubicBezTo>
                    <a:pt x="228" y="148"/>
                    <a:pt x="228" y="149"/>
                    <a:pt x="229" y="150"/>
                  </a:cubicBezTo>
                  <a:cubicBezTo>
                    <a:pt x="231" y="152"/>
                    <a:pt x="233" y="151"/>
                    <a:pt x="231" y="148"/>
                  </a:cubicBezTo>
                  <a:close/>
                  <a:moveTo>
                    <a:pt x="228" y="108"/>
                  </a:moveTo>
                  <a:cubicBezTo>
                    <a:pt x="228" y="108"/>
                    <a:pt x="228" y="108"/>
                    <a:pt x="227" y="108"/>
                  </a:cubicBezTo>
                  <a:cubicBezTo>
                    <a:pt x="227" y="108"/>
                    <a:pt x="227" y="108"/>
                    <a:pt x="227" y="108"/>
                  </a:cubicBezTo>
                  <a:cubicBezTo>
                    <a:pt x="226" y="108"/>
                    <a:pt x="224" y="110"/>
                    <a:pt x="224" y="111"/>
                  </a:cubicBezTo>
                  <a:cubicBezTo>
                    <a:pt x="225" y="111"/>
                    <a:pt x="226" y="111"/>
                    <a:pt x="227" y="111"/>
                  </a:cubicBezTo>
                  <a:cubicBezTo>
                    <a:pt x="229" y="110"/>
                    <a:pt x="229" y="109"/>
                    <a:pt x="228" y="108"/>
                  </a:cubicBezTo>
                  <a:close/>
                  <a:moveTo>
                    <a:pt x="237" y="81"/>
                  </a:moveTo>
                  <a:cubicBezTo>
                    <a:pt x="237" y="82"/>
                    <a:pt x="237" y="82"/>
                    <a:pt x="237" y="82"/>
                  </a:cubicBezTo>
                  <a:cubicBezTo>
                    <a:pt x="236" y="82"/>
                    <a:pt x="236" y="83"/>
                    <a:pt x="237" y="83"/>
                  </a:cubicBezTo>
                  <a:cubicBezTo>
                    <a:pt x="237" y="84"/>
                    <a:pt x="238" y="84"/>
                    <a:pt x="238" y="84"/>
                  </a:cubicBezTo>
                  <a:cubicBezTo>
                    <a:pt x="239" y="83"/>
                    <a:pt x="239" y="83"/>
                    <a:pt x="239" y="82"/>
                  </a:cubicBezTo>
                  <a:cubicBezTo>
                    <a:pt x="238" y="82"/>
                    <a:pt x="238" y="81"/>
                    <a:pt x="237" y="81"/>
                  </a:cubicBezTo>
                  <a:close/>
                  <a:moveTo>
                    <a:pt x="236" y="77"/>
                  </a:moveTo>
                  <a:cubicBezTo>
                    <a:pt x="236" y="77"/>
                    <a:pt x="236" y="77"/>
                    <a:pt x="236" y="77"/>
                  </a:cubicBezTo>
                  <a:cubicBezTo>
                    <a:pt x="235" y="78"/>
                    <a:pt x="235" y="78"/>
                    <a:pt x="235" y="79"/>
                  </a:cubicBezTo>
                  <a:cubicBezTo>
                    <a:pt x="236" y="80"/>
                    <a:pt x="237" y="80"/>
                    <a:pt x="237" y="79"/>
                  </a:cubicBezTo>
                  <a:cubicBezTo>
                    <a:pt x="238" y="79"/>
                    <a:pt x="238" y="78"/>
                    <a:pt x="237" y="78"/>
                  </a:cubicBezTo>
                  <a:cubicBezTo>
                    <a:pt x="237" y="77"/>
                    <a:pt x="237" y="77"/>
                    <a:pt x="236" y="77"/>
                  </a:cubicBezTo>
                  <a:close/>
                  <a:moveTo>
                    <a:pt x="240" y="107"/>
                  </a:moveTo>
                  <a:cubicBezTo>
                    <a:pt x="241" y="106"/>
                    <a:pt x="241" y="106"/>
                    <a:pt x="241" y="105"/>
                  </a:cubicBezTo>
                  <a:cubicBezTo>
                    <a:pt x="241" y="105"/>
                    <a:pt x="240" y="105"/>
                    <a:pt x="240" y="105"/>
                  </a:cubicBezTo>
                  <a:cubicBezTo>
                    <a:pt x="239" y="105"/>
                    <a:pt x="239" y="105"/>
                    <a:pt x="239" y="105"/>
                  </a:cubicBezTo>
                  <a:cubicBezTo>
                    <a:pt x="239" y="105"/>
                    <a:pt x="238" y="106"/>
                    <a:pt x="239" y="106"/>
                  </a:cubicBezTo>
                  <a:cubicBezTo>
                    <a:pt x="239" y="107"/>
                    <a:pt x="240" y="107"/>
                    <a:pt x="240" y="107"/>
                  </a:cubicBezTo>
                  <a:close/>
                  <a:moveTo>
                    <a:pt x="268" y="119"/>
                  </a:moveTo>
                  <a:cubicBezTo>
                    <a:pt x="268" y="119"/>
                    <a:pt x="269" y="118"/>
                    <a:pt x="268" y="117"/>
                  </a:cubicBezTo>
                  <a:cubicBezTo>
                    <a:pt x="268" y="117"/>
                    <a:pt x="268" y="117"/>
                    <a:pt x="267" y="117"/>
                  </a:cubicBezTo>
                  <a:cubicBezTo>
                    <a:pt x="267" y="117"/>
                    <a:pt x="267" y="117"/>
                    <a:pt x="267" y="117"/>
                  </a:cubicBezTo>
                  <a:cubicBezTo>
                    <a:pt x="266" y="117"/>
                    <a:pt x="266" y="118"/>
                    <a:pt x="266" y="119"/>
                  </a:cubicBezTo>
                  <a:cubicBezTo>
                    <a:pt x="267" y="119"/>
                    <a:pt x="267" y="119"/>
                    <a:pt x="268" y="119"/>
                  </a:cubicBezTo>
                  <a:close/>
                  <a:moveTo>
                    <a:pt x="382" y="79"/>
                  </a:moveTo>
                  <a:cubicBezTo>
                    <a:pt x="380" y="80"/>
                    <a:pt x="376" y="80"/>
                    <a:pt x="371" y="80"/>
                  </a:cubicBezTo>
                  <a:cubicBezTo>
                    <a:pt x="366" y="80"/>
                    <a:pt x="364" y="80"/>
                    <a:pt x="362" y="82"/>
                  </a:cubicBezTo>
                  <a:cubicBezTo>
                    <a:pt x="361" y="83"/>
                    <a:pt x="360" y="84"/>
                    <a:pt x="359" y="84"/>
                  </a:cubicBezTo>
                  <a:cubicBezTo>
                    <a:pt x="358" y="84"/>
                    <a:pt x="357" y="85"/>
                    <a:pt x="357" y="85"/>
                  </a:cubicBezTo>
                  <a:cubicBezTo>
                    <a:pt x="357" y="89"/>
                    <a:pt x="356" y="91"/>
                    <a:pt x="352" y="92"/>
                  </a:cubicBezTo>
                  <a:cubicBezTo>
                    <a:pt x="351" y="93"/>
                    <a:pt x="349" y="93"/>
                    <a:pt x="348" y="93"/>
                  </a:cubicBezTo>
                  <a:cubicBezTo>
                    <a:pt x="347" y="92"/>
                    <a:pt x="337" y="101"/>
                    <a:pt x="337" y="103"/>
                  </a:cubicBezTo>
                  <a:cubicBezTo>
                    <a:pt x="337" y="104"/>
                    <a:pt x="337" y="105"/>
                    <a:pt x="336" y="106"/>
                  </a:cubicBezTo>
                  <a:cubicBezTo>
                    <a:pt x="335" y="106"/>
                    <a:pt x="335" y="108"/>
                    <a:pt x="335" y="109"/>
                  </a:cubicBezTo>
                  <a:cubicBezTo>
                    <a:pt x="335" y="110"/>
                    <a:pt x="335" y="112"/>
                    <a:pt x="335" y="113"/>
                  </a:cubicBezTo>
                  <a:cubicBezTo>
                    <a:pt x="335" y="115"/>
                    <a:pt x="328" y="119"/>
                    <a:pt x="328" y="118"/>
                  </a:cubicBezTo>
                  <a:cubicBezTo>
                    <a:pt x="328" y="118"/>
                    <a:pt x="328" y="117"/>
                    <a:pt x="328" y="116"/>
                  </a:cubicBezTo>
                  <a:cubicBezTo>
                    <a:pt x="328" y="115"/>
                    <a:pt x="326" y="115"/>
                    <a:pt x="325" y="115"/>
                  </a:cubicBezTo>
                  <a:cubicBezTo>
                    <a:pt x="321" y="114"/>
                    <a:pt x="318" y="112"/>
                    <a:pt x="314" y="106"/>
                  </a:cubicBezTo>
                  <a:cubicBezTo>
                    <a:pt x="312" y="103"/>
                    <a:pt x="311" y="101"/>
                    <a:pt x="312" y="100"/>
                  </a:cubicBezTo>
                  <a:cubicBezTo>
                    <a:pt x="313" y="97"/>
                    <a:pt x="312" y="96"/>
                    <a:pt x="310" y="98"/>
                  </a:cubicBezTo>
                  <a:cubicBezTo>
                    <a:pt x="309" y="99"/>
                    <a:pt x="308" y="99"/>
                    <a:pt x="309" y="98"/>
                  </a:cubicBezTo>
                  <a:cubicBezTo>
                    <a:pt x="309" y="97"/>
                    <a:pt x="309" y="96"/>
                    <a:pt x="308" y="96"/>
                  </a:cubicBezTo>
                  <a:cubicBezTo>
                    <a:pt x="308" y="95"/>
                    <a:pt x="308" y="95"/>
                    <a:pt x="309" y="94"/>
                  </a:cubicBezTo>
                  <a:cubicBezTo>
                    <a:pt x="310" y="93"/>
                    <a:pt x="311" y="92"/>
                    <a:pt x="310" y="92"/>
                  </a:cubicBezTo>
                  <a:cubicBezTo>
                    <a:pt x="310" y="92"/>
                    <a:pt x="310" y="91"/>
                    <a:pt x="311" y="90"/>
                  </a:cubicBezTo>
                  <a:cubicBezTo>
                    <a:pt x="313" y="87"/>
                    <a:pt x="312" y="86"/>
                    <a:pt x="309" y="88"/>
                  </a:cubicBezTo>
                  <a:cubicBezTo>
                    <a:pt x="308" y="89"/>
                    <a:pt x="307" y="89"/>
                    <a:pt x="307" y="88"/>
                  </a:cubicBezTo>
                  <a:cubicBezTo>
                    <a:pt x="307" y="87"/>
                    <a:pt x="309" y="86"/>
                    <a:pt x="310" y="85"/>
                  </a:cubicBezTo>
                  <a:cubicBezTo>
                    <a:pt x="313" y="84"/>
                    <a:pt x="313" y="84"/>
                    <a:pt x="312" y="83"/>
                  </a:cubicBezTo>
                  <a:cubicBezTo>
                    <a:pt x="310" y="81"/>
                    <a:pt x="310" y="81"/>
                    <a:pt x="312" y="79"/>
                  </a:cubicBezTo>
                  <a:cubicBezTo>
                    <a:pt x="314" y="78"/>
                    <a:pt x="314" y="77"/>
                    <a:pt x="312" y="75"/>
                  </a:cubicBezTo>
                  <a:cubicBezTo>
                    <a:pt x="311" y="74"/>
                    <a:pt x="309" y="73"/>
                    <a:pt x="307" y="73"/>
                  </a:cubicBezTo>
                  <a:cubicBezTo>
                    <a:pt x="305" y="73"/>
                    <a:pt x="304" y="73"/>
                    <a:pt x="306" y="73"/>
                  </a:cubicBezTo>
                  <a:cubicBezTo>
                    <a:pt x="311" y="71"/>
                    <a:pt x="312" y="68"/>
                    <a:pt x="308" y="64"/>
                  </a:cubicBezTo>
                  <a:cubicBezTo>
                    <a:pt x="306" y="63"/>
                    <a:pt x="306" y="64"/>
                    <a:pt x="306" y="65"/>
                  </a:cubicBezTo>
                  <a:cubicBezTo>
                    <a:pt x="305" y="69"/>
                    <a:pt x="303" y="68"/>
                    <a:pt x="303" y="65"/>
                  </a:cubicBezTo>
                  <a:cubicBezTo>
                    <a:pt x="304" y="62"/>
                    <a:pt x="303" y="61"/>
                    <a:pt x="302" y="59"/>
                  </a:cubicBezTo>
                  <a:cubicBezTo>
                    <a:pt x="301" y="58"/>
                    <a:pt x="300" y="57"/>
                    <a:pt x="300" y="56"/>
                  </a:cubicBezTo>
                  <a:cubicBezTo>
                    <a:pt x="300" y="56"/>
                    <a:pt x="299" y="54"/>
                    <a:pt x="297" y="53"/>
                  </a:cubicBezTo>
                  <a:cubicBezTo>
                    <a:pt x="296" y="52"/>
                    <a:pt x="294" y="49"/>
                    <a:pt x="293" y="48"/>
                  </a:cubicBezTo>
                  <a:cubicBezTo>
                    <a:pt x="293" y="46"/>
                    <a:pt x="292" y="45"/>
                    <a:pt x="291" y="45"/>
                  </a:cubicBezTo>
                  <a:cubicBezTo>
                    <a:pt x="291" y="45"/>
                    <a:pt x="286" y="46"/>
                    <a:pt x="281" y="46"/>
                  </a:cubicBezTo>
                  <a:cubicBezTo>
                    <a:pt x="277" y="46"/>
                    <a:pt x="272" y="47"/>
                    <a:pt x="271" y="47"/>
                  </a:cubicBezTo>
                  <a:cubicBezTo>
                    <a:pt x="268" y="48"/>
                    <a:pt x="264" y="47"/>
                    <a:pt x="265" y="45"/>
                  </a:cubicBezTo>
                  <a:cubicBezTo>
                    <a:pt x="265" y="45"/>
                    <a:pt x="264" y="44"/>
                    <a:pt x="262" y="44"/>
                  </a:cubicBezTo>
                  <a:cubicBezTo>
                    <a:pt x="260" y="43"/>
                    <a:pt x="260" y="43"/>
                    <a:pt x="264" y="42"/>
                  </a:cubicBezTo>
                  <a:cubicBezTo>
                    <a:pt x="270" y="41"/>
                    <a:pt x="271" y="40"/>
                    <a:pt x="271" y="39"/>
                  </a:cubicBezTo>
                  <a:cubicBezTo>
                    <a:pt x="271" y="38"/>
                    <a:pt x="268" y="38"/>
                    <a:pt x="266" y="37"/>
                  </a:cubicBezTo>
                  <a:cubicBezTo>
                    <a:pt x="258" y="37"/>
                    <a:pt x="257" y="37"/>
                    <a:pt x="257" y="36"/>
                  </a:cubicBezTo>
                  <a:cubicBezTo>
                    <a:pt x="257" y="35"/>
                    <a:pt x="264" y="32"/>
                    <a:pt x="266" y="33"/>
                  </a:cubicBezTo>
                  <a:cubicBezTo>
                    <a:pt x="266" y="33"/>
                    <a:pt x="267" y="33"/>
                    <a:pt x="267" y="33"/>
                  </a:cubicBezTo>
                  <a:cubicBezTo>
                    <a:pt x="268" y="32"/>
                    <a:pt x="269" y="32"/>
                    <a:pt x="271" y="32"/>
                  </a:cubicBezTo>
                  <a:cubicBezTo>
                    <a:pt x="273" y="32"/>
                    <a:pt x="275" y="31"/>
                    <a:pt x="276" y="28"/>
                  </a:cubicBezTo>
                  <a:cubicBezTo>
                    <a:pt x="280" y="24"/>
                    <a:pt x="279" y="23"/>
                    <a:pt x="274" y="24"/>
                  </a:cubicBezTo>
                  <a:cubicBezTo>
                    <a:pt x="272" y="24"/>
                    <a:pt x="270" y="25"/>
                    <a:pt x="270" y="24"/>
                  </a:cubicBezTo>
                  <a:cubicBezTo>
                    <a:pt x="268" y="23"/>
                    <a:pt x="277" y="19"/>
                    <a:pt x="278" y="20"/>
                  </a:cubicBezTo>
                  <a:cubicBezTo>
                    <a:pt x="279" y="20"/>
                    <a:pt x="280" y="20"/>
                    <a:pt x="280" y="19"/>
                  </a:cubicBezTo>
                  <a:cubicBezTo>
                    <a:pt x="281" y="19"/>
                    <a:pt x="282" y="19"/>
                    <a:pt x="283" y="19"/>
                  </a:cubicBezTo>
                  <a:cubicBezTo>
                    <a:pt x="284" y="20"/>
                    <a:pt x="287" y="16"/>
                    <a:pt x="286" y="15"/>
                  </a:cubicBezTo>
                  <a:cubicBezTo>
                    <a:pt x="284" y="14"/>
                    <a:pt x="292" y="12"/>
                    <a:pt x="298" y="12"/>
                  </a:cubicBezTo>
                  <a:cubicBezTo>
                    <a:pt x="303" y="12"/>
                    <a:pt x="305" y="12"/>
                    <a:pt x="304" y="11"/>
                  </a:cubicBezTo>
                  <a:cubicBezTo>
                    <a:pt x="304" y="9"/>
                    <a:pt x="306" y="9"/>
                    <a:pt x="307" y="11"/>
                  </a:cubicBezTo>
                  <a:cubicBezTo>
                    <a:pt x="309" y="13"/>
                    <a:pt x="311" y="12"/>
                    <a:pt x="310" y="10"/>
                  </a:cubicBezTo>
                  <a:cubicBezTo>
                    <a:pt x="310" y="8"/>
                    <a:pt x="313" y="8"/>
                    <a:pt x="317" y="8"/>
                  </a:cubicBezTo>
                  <a:cubicBezTo>
                    <a:pt x="323" y="9"/>
                    <a:pt x="328" y="9"/>
                    <a:pt x="329" y="8"/>
                  </a:cubicBezTo>
                  <a:cubicBezTo>
                    <a:pt x="330" y="7"/>
                    <a:pt x="329" y="6"/>
                    <a:pt x="328" y="4"/>
                  </a:cubicBezTo>
                  <a:cubicBezTo>
                    <a:pt x="325" y="2"/>
                    <a:pt x="325" y="2"/>
                    <a:pt x="324" y="3"/>
                  </a:cubicBezTo>
                  <a:cubicBezTo>
                    <a:pt x="323" y="6"/>
                    <a:pt x="322" y="6"/>
                    <a:pt x="322" y="3"/>
                  </a:cubicBezTo>
                  <a:cubicBezTo>
                    <a:pt x="322" y="1"/>
                    <a:pt x="325" y="0"/>
                    <a:pt x="326" y="2"/>
                  </a:cubicBezTo>
                  <a:cubicBezTo>
                    <a:pt x="327" y="2"/>
                    <a:pt x="328" y="2"/>
                    <a:pt x="330" y="2"/>
                  </a:cubicBezTo>
                  <a:cubicBezTo>
                    <a:pt x="332" y="1"/>
                    <a:pt x="333" y="1"/>
                    <a:pt x="336" y="2"/>
                  </a:cubicBezTo>
                  <a:cubicBezTo>
                    <a:pt x="340" y="4"/>
                    <a:pt x="343" y="4"/>
                    <a:pt x="342" y="2"/>
                  </a:cubicBezTo>
                  <a:cubicBezTo>
                    <a:pt x="342" y="1"/>
                    <a:pt x="344" y="0"/>
                    <a:pt x="347" y="0"/>
                  </a:cubicBezTo>
                  <a:cubicBezTo>
                    <a:pt x="347" y="0"/>
                    <a:pt x="347" y="0"/>
                    <a:pt x="347" y="0"/>
                  </a:cubicBezTo>
                  <a:cubicBezTo>
                    <a:pt x="348" y="0"/>
                    <a:pt x="349" y="0"/>
                    <a:pt x="350" y="1"/>
                  </a:cubicBezTo>
                  <a:cubicBezTo>
                    <a:pt x="351" y="1"/>
                    <a:pt x="355" y="1"/>
                    <a:pt x="359" y="1"/>
                  </a:cubicBezTo>
                  <a:cubicBezTo>
                    <a:pt x="365" y="1"/>
                    <a:pt x="365" y="1"/>
                    <a:pt x="361" y="2"/>
                  </a:cubicBezTo>
                  <a:cubicBezTo>
                    <a:pt x="357" y="3"/>
                    <a:pt x="354" y="4"/>
                    <a:pt x="355" y="5"/>
                  </a:cubicBezTo>
                  <a:cubicBezTo>
                    <a:pt x="356" y="6"/>
                    <a:pt x="359" y="6"/>
                    <a:pt x="363" y="5"/>
                  </a:cubicBezTo>
                  <a:cubicBezTo>
                    <a:pt x="375" y="3"/>
                    <a:pt x="385" y="3"/>
                    <a:pt x="383" y="4"/>
                  </a:cubicBezTo>
                  <a:cubicBezTo>
                    <a:pt x="380" y="6"/>
                    <a:pt x="382" y="8"/>
                    <a:pt x="389" y="7"/>
                  </a:cubicBezTo>
                  <a:cubicBezTo>
                    <a:pt x="395" y="6"/>
                    <a:pt x="395" y="6"/>
                    <a:pt x="395" y="6"/>
                  </a:cubicBezTo>
                  <a:cubicBezTo>
                    <a:pt x="391" y="8"/>
                    <a:pt x="391" y="8"/>
                    <a:pt x="391" y="8"/>
                  </a:cubicBezTo>
                  <a:cubicBezTo>
                    <a:pt x="389" y="9"/>
                    <a:pt x="385" y="10"/>
                    <a:pt x="382" y="10"/>
                  </a:cubicBezTo>
                  <a:cubicBezTo>
                    <a:pt x="378" y="10"/>
                    <a:pt x="374" y="11"/>
                    <a:pt x="368" y="13"/>
                  </a:cubicBezTo>
                  <a:cubicBezTo>
                    <a:pt x="358" y="17"/>
                    <a:pt x="357" y="18"/>
                    <a:pt x="360" y="19"/>
                  </a:cubicBezTo>
                  <a:cubicBezTo>
                    <a:pt x="361" y="19"/>
                    <a:pt x="364" y="18"/>
                    <a:pt x="368" y="17"/>
                  </a:cubicBezTo>
                  <a:cubicBezTo>
                    <a:pt x="373" y="14"/>
                    <a:pt x="377" y="13"/>
                    <a:pt x="383" y="13"/>
                  </a:cubicBezTo>
                  <a:cubicBezTo>
                    <a:pt x="389" y="13"/>
                    <a:pt x="391" y="13"/>
                    <a:pt x="390" y="14"/>
                  </a:cubicBezTo>
                  <a:cubicBezTo>
                    <a:pt x="389" y="16"/>
                    <a:pt x="391" y="17"/>
                    <a:pt x="394" y="15"/>
                  </a:cubicBezTo>
                  <a:cubicBezTo>
                    <a:pt x="396" y="15"/>
                    <a:pt x="398" y="14"/>
                    <a:pt x="399" y="15"/>
                  </a:cubicBezTo>
                  <a:cubicBezTo>
                    <a:pt x="401" y="16"/>
                    <a:pt x="405" y="15"/>
                    <a:pt x="408" y="14"/>
                  </a:cubicBezTo>
                  <a:cubicBezTo>
                    <a:pt x="409" y="13"/>
                    <a:pt x="412" y="13"/>
                    <a:pt x="414" y="13"/>
                  </a:cubicBezTo>
                  <a:cubicBezTo>
                    <a:pt x="419" y="14"/>
                    <a:pt x="419" y="14"/>
                    <a:pt x="419" y="14"/>
                  </a:cubicBezTo>
                  <a:cubicBezTo>
                    <a:pt x="416" y="16"/>
                    <a:pt x="416" y="16"/>
                    <a:pt x="416" y="16"/>
                  </a:cubicBezTo>
                  <a:cubicBezTo>
                    <a:pt x="414" y="16"/>
                    <a:pt x="412" y="17"/>
                    <a:pt x="411" y="17"/>
                  </a:cubicBezTo>
                  <a:cubicBezTo>
                    <a:pt x="409" y="18"/>
                    <a:pt x="408" y="18"/>
                    <a:pt x="408" y="19"/>
                  </a:cubicBezTo>
                  <a:cubicBezTo>
                    <a:pt x="408" y="20"/>
                    <a:pt x="407" y="21"/>
                    <a:pt x="404" y="21"/>
                  </a:cubicBezTo>
                  <a:cubicBezTo>
                    <a:pt x="401" y="21"/>
                    <a:pt x="398" y="21"/>
                    <a:pt x="398" y="22"/>
                  </a:cubicBezTo>
                  <a:cubicBezTo>
                    <a:pt x="396" y="24"/>
                    <a:pt x="397" y="25"/>
                    <a:pt x="401" y="24"/>
                  </a:cubicBezTo>
                  <a:cubicBezTo>
                    <a:pt x="403" y="24"/>
                    <a:pt x="403" y="24"/>
                    <a:pt x="402" y="25"/>
                  </a:cubicBezTo>
                  <a:cubicBezTo>
                    <a:pt x="401" y="26"/>
                    <a:pt x="400" y="27"/>
                    <a:pt x="400" y="28"/>
                  </a:cubicBezTo>
                  <a:cubicBezTo>
                    <a:pt x="400" y="29"/>
                    <a:pt x="398" y="30"/>
                    <a:pt x="397" y="31"/>
                  </a:cubicBezTo>
                  <a:cubicBezTo>
                    <a:pt x="395" y="31"/>
                    <a:pt x="394" y="32"/>
                    <a:pt x="395" y="33"/>
                  </a:cubicBezTo>
                  <a:cubicBezTo>
                    <a:pt x="396" y="33"/>
                    <a:pt x="396" y="35"/>
                    <a:pt x="396" y="35"/>
                  </a:cubicBezTo>
                  <a:cubicBezTo>
                    <a:pt x="395" y="37"/>
                    <a:pt x="399" y="40"/>
                    <a:pt x="400" y="39"/>
                  </a:cubicBezTo>
                  <a:cubicBezTo>
                    <a:pt x="400" y="38"/>
                    <a:pt x="401" y="39"/>
                    <a:pt x="402" y="39"/>
                  </a:cubicBezTo>
                  <a:cubicBezTo>
                    <a:pt x="402" y="40"/>
                    <a:pt x="401" y="40"/>
                    <a:pt x="399" y="40"/>
                  </a:cubicBezTo>
                  <a:cubicBezTo>
                    <a:pt x="395" y="39"/>
                    <a:pt x="390" y="41"/>
                    <a:pt x="392" y="43"/>
                  </a:cubicBezTo>
                  <a:cubicBezTo>
                    <a:pt x="392" y="43"/>
                    <a:pt x="394" y="44"/>
                    <a:pt x="396" y="44"/>
                  </a:cubicBezTo>
                  <a:cubicBezTo>
                    <a:pt x="399" y="44"/>
                    <a:pt x="399" y="44"/>
                    <a:pt x="399" y="44"/>
                  </a:cubicBezTo>
                  <a:cubicBezTo>
                    <a:pt x="396" y="45"/>
                    <a:pt x="396" y="45"/>
                    <a:pt x="396" y="45"/>
                  </a:cubicBezTo>
                  <a:cubicBezTo>
                    <a:pt x="392" y="46"/>
                    <a:pt x="392" y="47"/>
                    <a:pt x="396" y="48"/>
                  </a:cubicBezTo>
                  <a:cubicBezTo>
                    <a:pt x="398" y="49"/>
                    <a:pt x="399" y="49"/>
                    <a:pt x="398" y="49"/>
                  </a:cubicBezTo>
                  <a:cubicBezTo>
                    <a:pt x="398" y="49"/>
                    <a:pt x="398" y="50"/>
                    <a:pt x="399" y="51"/>
                  </a:cubicBezTo>
                  <a:cubicBezTo>
                    <a:pt x="401" y="52"/>
                    <a:pt x="401" y="52"/>
                    <a:pt x="398" y="52"/>
                  </a:cubicBezTo>
                  <a:cubicBezTo>
                    <a:pt x="393" y="52"/>
                    <a:pt x="392" y="54"/>
                    <a:pt x="396" y="56"/>
                  </a:cubicBezTo>
                  <a:cubicBezTo>
                    <a:pt x="398" y="58"/>
                    <a:pt x="398" y="58"/>
                    <a:pt x="396" y="58"/>
                  </a:cubicBezTo>
                  <a:cubicBezTo>
                    <a:pt x="395" y="58"/>
                    <a:pt x="393" y="57"/>
                    <a:pt x="391" y="55"/>
                  </a:cubicBezTo>
                  <a:cubicBezTo>
                    <a:pt x="388" y="52"/>
                    <a:pt x="384" y="52"/>
                    <a:pt x="384" y="55"/>
                  </a:cubicBezTo>
                  <a:cubicBezTo>
                    <a:pt x="384" y="57"/>
                    <a:pt x="384" y="57"/>
                    <a:pt x="381" y="56"/>
                  </a:cubicBezTo>
                  <a:cubicBezTo>
                    <a:pt x="377" y="55"/>
                    <a:pt x="376" y="57"/>
                    <a:pt x="379" y="59"/>
                  </a:cubicBezTo>
                  <a:cubicBezTo>
                    <a:pt x="381" y="60"/>
                    <a:pt x="381" y="61"/>
                    <a:pt x="380" y="62"/>
                  </a:cubicBezTo>
                  <a:cubicBezTo>
                    <a:pt x="378" y="64"/>
                    <a:pt x="380" y="65"/>
                    <a:pt x="383" y="64"/>
                  </a:cubicBezTo>
                  <a:cubicBezTo>
                    <a:pt x="386" y="63"/>
                    <a:pt x="392" y="67"/>
                    <a:pt x="392" y="69"/>
                  </a:cubicBezTo>
                  <a:cubicBezTo>
                    <a:pt x="392" y="72"/>
                    <a:pt x="389" y="72"/>
                    <a:pt x="388" y="69"/>
                  </a:cubicBezTo>
                  <a:cubicBezTo>
                    <a:pt x="388" y="67"/>
                    <a:pt x="387" y="67"/>
                    <a:pt x="385" y="67"/>
                  </a:cubicBezTo>
                  <a:cubicBezTo>
                    <a:pt x="383" y="67"/>
                    <a:pt x="382" y="68"/>
                    <a:pt x="382" y="69"/>
                  </a:cubicBezTo>
                  <a:cubicBezTo>
                    <a:pt x="382" y="70"/>
                    <a:pt x="381" y="71"/>
                    <a:pt x="381" y="72"/>
                  </a:cubicBezTo>
                  <a:cubicBezTo>
                    <a:pt x="378" y="73"/>
                    <a:pt x="380" y="75"/>
                    <a:pt x="383" y="74"/>
                  </a:cubicBezTo>
                  <a:cubicBezTo>
                    <a:pt x="384" y="74"/>
                    <a:pt x="387" y="74"/>
                    <a:pt x="389" y="74"/>
                  </a:cubicBezTo>
                  <a:cubicBezTo>
                    <a:pt x="393" y="75"/>
                    <a:pt x="393" y="75"/>
                    <a:pt x="393" y="75"/>
                  </a:cubicBezTo>
                  <a:cubicBezTo>
                    <a:pt x="389" y="76"/>
                    <a:pt x="389" y="76"/>
                    <a:pt x="389" y="76"/>
                  </a:cubicBezTo>
                  <a:cubicBezTo>
                    <a:pt x="387" y="77"/>
                    <a:pt x="383" y="78"/>
                    <a:pt x="382" y="79"/>
                  </a:cubicBezTo>
                  <a:close/>
                  <a:moveTo>
                    <a:pt x="291" y="13"/>
                  </a:moveTo>
                  <a:cubicBezTo>
                    <a:pt x="291" y="13"/>
                    <a:pt x="291" y="13"/>
                    <a:pt x="291" y="13"/>
                  </a:cubicBezTo>
                  <a:cubicBezTo>
                    <a:pt x="291" y="13"/>
                    <a:pt x="290" y="13"/>
                    <a:pt x="290" y="13"/>
                  </a:cubicBezTo>
                  <a:cubicBezTo>
                    <a:pt x="289" y="14"/>
                    <a:pt x="289" y="15"/>
                    <a:pt x="289" y="15"/>
                  </a:cubicBezTo>
                  <a:cubicBezTo>
                    <a:pt x="290" y="16"/>
                    <a:pt x="293" y="16"/>
                    <a:pt x="294" y="15"/>
                  </a:cubicBezTo>
                  <a:cubicBezTo>
                    <a:pt x="294" y="14"/>
                    <a:pt x="293" y="13"/>
                    <a:pt x="291" y="13"/>
                  </a:cubicBezTo>
                  <a:close/>
                  <a:moveTo>
                    <a:pt x="379" y="68"/>
                  </a:moveTo>
                  <a:cubicBezTo>
                    <a:pt x="380" y="68"/>
                    <a:pt x="380" y="67"/>
                    <a:pt x="379" y="67"/>
                  </a:cubicBezTo>
                  <a:cubicBezTo>
                    <a:pt x="379" y="66"/>
                    <a:pt x="379" y="66"/>
                    <a:pt x="378" y="66"/>
                  </a:cubicBezTo>
                  <a:cubicBezTo>
                    <a:pt x="378" y="66"/>
                    <a:pt x="378" y="66"/>
                    <a:pt x="378" y="66"/>
                  </a:cubicBezTo>
                  <a:cubicBezTo>
                    <a:pt x="378" y="66"/>
                    <a:pt x="378" y="66"/>
                    <a:pt x="378" y="66"/>
                  </a:cubicBezTo>
                  <a:cubicBezTo>
                    <a:pt x="377" y="67"/>
                    <a:pt x="377" y="67"/>
                    <a:pt x="377" y="68"/>
                  </a:cubicBezTo>
                  <a:cubicBezTo>
                    <a:pt x="378" y="69"/>
                    <a:pt x="378" y="69"/>
                    <a:pt x="379" y="68"/>
                  </a:cubicBezTo>
                  <a:close/>
                  <a:moveTo>
                    <a:pt x="384" y="59"/>
                  </a:moveTo>
                  <a:cubicBezTo>
                    <a:pt x="384" y="59"/>
                    <a:pt x="383" y="60"/>
                    <a:pt x="383" y="60"/>
                  </a:cubicBezTo>
                  <a:cubicBezTo>
                    <a:pt x="383" y="60"/>
                    <a:pt x="384" y="61"/>
                    <a:pt x="386" y="61"/>
                  </a:cubicBezTo>
                  <a:cubicBezTo>
                    <a:pt x="389" y="63"/>
                    <a:pt x="389" y="63"/>
                    <a:pt x="388" y="61"/>
                  </a:cubicBezTo>
                  <a:cubicBezTo>
                    <a:pt x="388" y="61"/>
                    <a:pt x="385" y="60"/>
                    <a:pt x="384" y="59"/>
                  </a:cubicBezTo>
                  <a:close/>
                  <a:moveTo>
                    <a:pt x="239" y="18"/>
                  </a:moveTo>
                  <a:cubicBezTo>
                    <a:pt x="240" y="18"/>
                    <a:pt x="241" y="17"/>
                    <a:pt x="241" y="16"/>
                  </a:cubicBezTo>
                  <a:cubicBezTo>
                    <a:pt x="241" y="16"/>
                    <a:pt x="241" y="15"/>
                    <a:pt x="241" y="15"/>
                  </a:cubicBezTo>
                  <a:cubicBezTo>
                    <a:pt x="241" y="15"/>
                    <a:pt x="241" y="15"/>
                    <a:pt x="241" y="15"/>
                  </a:cubicBezTo>
                  <a:cubicBezTo>
                    <a:pt x="240" y="15"/>
                    <a:pt x="238" y="16"/>
                    <a:pt x="235" y="18"/>
                  </a:cubicBezTo>
                  <a:cubicBezTo>
                    <a:pt x="230" y="21"/>
                    <a:pt x="232" y="21"/>
                    <a:pt x="239" y="18"/>
                  </a:cubicBezTo>
                  <a:close/>
                  <a:moveTo>
                    <a:pt x="147" y="34"/>
                  </a:moveTo>
                  <a:cubicBezTo>
                    <a:pt x="148" y="34"/>
                    <a:pt x="149" y="34"/>
                    <a:pt x="151" y="34"/>
                  </a:cubicBezTo>
                  <a:cubicBezTo>
                    <a:pt x="153" y="34"/>
                    <a:pt x="154" y="34"/>
                    <a:pt x="153" y="34"/>
                  </a:cubicBezTo>
                  <a:cubicBezTo>
                    <a:pt x="149" y="35"/>
                    <a:pt x="146" y="37"/>
                    <a:pt x="146" y="38"/>
                  </a:cubicBezTo>
                  <a:cubicBezTo>
                    <a:pt x="147" y="40"/>
                    <a:pt x="148" y="39"/>
                    <a:pt x="152" y="37"/>
                  </a:cubicBezTo>
                  <a:cubicBezTo>
                    <a:pt x="154" y="36"/>
                    <a:pt x="156" y="34"/>
                    <a:pt x="155" y="33"/>
                  </a:cubicBezTo>
                  <a:cubicBezTo>
                    <a:pt x="155" y="33"/>
                    <a:pt x="155" y="32"/>
                    <a:pt x="154" y="32"/>
                  </a:cubicBezTo>
                  <a:cubicBezTo>
                    <a:pt x="154" y="32"/>
                    <a:pt x="154" y="32"/>
                    <a:pt x="154" y="32"/>
                  </a:cubicBezTo>
                  <a:cubicBezTo>
                    <a:pt x="154" y="33"/>
                    <a:pt x="152" y="33"/>
                    <a:pt x="150" y="33"/>
                  </a:cubicBezTo>
                  <a:cubicBezTo>
                    <a:pt x="148" y="33"/>
                    <a:pt x="147" y="33"/>
                    <a:pt x="147" y="34"/>
                  </a:cubicBezTo>
                  <a:close/>
                  <a:moveTo>
                    <a:pt x="234" y="38"/>
                  </a:moveTo>
                  <a:cubicBezTo>
                    <a:pt x="234" y="38"/>
                    <a:pt x="233" y="38"/>
                    <a:pt x="233" y="38"/>
                  </a:cubicBezTo>
                  <a:cubicBezTo>
                    <a:pt x="232" y="38"/>
                    <a:pt x="232" y="38"/>
                    <a:pt x="232" y="39"/>
                  </a:cubicBezTo>
                  <a:cubicBezTo>
                    <a:pt x="231" y="39"/>
                    <a:pt x="232" y="39"/>
                    <a:pt x="233" y="39"/>
                  </a:cubicBezTo>
                  <a:cubicBezTo>
                    <a:pt x="235" y="39"/>
                    <a:pt x="235" y="39"/>
                    <a:pt x="234" y="38"/>
                  </a:cubicBezTo>
                  <a:close/>
                  <a:moveTo>
                    <a:pt x="282" y="295"/>
                  </a:moveTo>
                  <a:cubicBezTo>
                    <a:pt x="283" y="295"/>
                    <a:pt x="283" y="295"/>
                    <a:pt x="283" y="295"/>
                  </a:cubicBezTo>
                  <a:cubicBezTo>
                    <a:pt x="283" y="295"/>
                    <a:pt x="283" y="295"/>
                    <a:pt x="282" y="295"/>
                  </a:cubicBezTo>
                  <a:close/>
                  <a:moveTo>
                    <a:pt x="138" y="47"/>
                  </a:moveTo>
                  <a:cubicBezTo>
                    <a:pt x="138" y="50"/>
                    <a:pt x="141" y="51"/>
                    <a:pt x="142" y="49"/>
                  </a:cubicBezTo>
                  <a:cubicBezTo>
                    <a:pt x="143" y="48"/>
                    <a:pt x="148" y="49"/>
                    <a:pt x="148" y="51"/>
                  </a:cubicBezTo>
                  <a:cubicBezTo>
                    <a:pt x="148" y="51"/>
                    <a:pt x="147" y="52"/>
                    <a:pt x="146" y="53"/>
                  </a:cubicBezTo>
                  <a:cubicBezTo>
                    <a:pt x="143" y="53"/>
                    <a:pt x="143" y="53"/>
                    <a:pt x="146" y="53"/>
                  </a:cubicBezTo>
                  <a:cubicBezTo>
                    <a:pt x="148" y="54"/>
                    <a:pt x="151" y="53"/>
                    <a:pt x="153" y="52"/>
                  </a:cubicBezTo>
                  <a:cubicBezTo>
                    <a:pt x="155" y="52"/>
                    <a:pt x="158" y="51"/>
                    <a:pt x="161" y="50"/>
                  </a:cubicBezTo>
                  <a:cubicBezTo>
                    <a:pt x="163" y="50"/>
                    <a:pt x="165" y="49"/>
                    <a:pt x="165" y="48"/>
                  </a:cubicBezTo>
                  <a:cubicBezTo>
                    <a:pt x="166" y="48"/>
                    <a:pt x="165" y="47"/>
                    <a:pt x="163" y="47"/>
                  </a:cubicBezTo>
                  <a:cubicBezTo>
                    <a:pt x="162" y="48"/>
                    <a:pt x="161" y="47"/>
                    <a:pt x="160" y="45"/>
                  </a:cubicBezTo>
                  <a:cubicBezTo>
                    <a:pt x="159" y="43"/>
                    <a:pt x="159" y="43"/>
                    <a:pt x="158" y="43"/>
                  </a:cubicBezTo>
                  <a:cubicBezTo>
                    <a:pt x="157" y="43"/>
                    <a:pt x="157" y="44"/>
                    <a:pt x="157" y="46"/>
                  </a:cubicBezTo>
                  <a:cubicBezTo>
                    <a:pt x="157" y="48"/>
                    <a:pt x="157" y="49"/>
                    <a:pt x="155" y="49"/>
                  </a:cubicBezTo>
                  <a:cubicBezTo>
                    <a:pt x="153" y="49"/>
                    <a:pt x="151" y="49"/>
                    <a:pt x="150" y="48"/>
                  </a:cubicBezTo>
                  <a:cubicBezTo>
                    <a:pt x="148" y="47"/>
                    <a:pt x="145" y="46"/>
                    <a:pt x="143" y="45"/>
                  </a:cubicBezTo>
                  <a:cubicBezTo>
                    <a:pt x="139" y="45"/>
                    <a:pt x="138" y="45"/>
                    <a:pt x="138" y="47"/>
                  </a:cubicBezTo>
                  <a:close/>
                  <a:moveTo>
                    <a:pt x="158" y="43"/>
                  </a:moveTo>
                  <a:cubicBezTo>
                    <a:pt x="158" y="43"/>
                    <a:pt x="158" y="43"/>
                    <a:pt x="158" y="43"/>
                  </a:cubicBezTo>
                  <a:cubicBezTo>
                    <a:pt x="158" y="43"/>
                    <a:pt x="158" y="43"/>
                    <a:pt x="158" y="43"/>
                  </a:cubicBezTo>
                  <a:close/>
                  <a:moveTo>
                    <a:pt x="168" y="28"/>
                  </a:moveTo>
                  <a:cubicBezTo>
                    <a:pt x="169" y="29"/>
                    <a:pt x="170" y="30"/>
                    <a:pt x="169" y="31"/>
                  </a:cubicBezTo>
                  <a:cubicBezTo>
                    <a:pt x="169" y="31"/>
                    <a:pt x="170" y="31"/>
                    <a:pt x="171" y="31"/>
                  </a:cubicBezTo>
                  <a:cubicBezTo>
                    <a:pt x="173" y="31"/>
                    <a:pt x="175" y="31"/>
                    <a:pt x="178" y="34"/>
                  </a:cubicBezTo>
                  <a:cubicBezTo>
                    <a:pt x="182" y="37"/>
                    <a:pt x="184" y="37"/>
                    <a:pt x="181" y="33"/>
                  </a:cubicBezTo>
                  <a:cubicBezTo>
                    <a:pt x="180" y="31"/>
                    <a:pt x="177" y="29"/>
                    <a:pt x="174" y="28"/>
                  </a:cubicBezTo>
                  <a:cubicBezTo>
                    <a:pt x="172" y="27"/>
                    <a:pt x="170" y="27"/>
                    <a:pt x="169" y="27"/>
                  </a:cubicBezTo>
                  <a:cubicBezTo>
                    <a:pt x="169" y="27"/>
                    <a:pt x="168" y="27"/>
                    <a:pt x="168" y="27"/>
                  </a:cubicBezTo>
                  <a:cubicBezTo>
                    <a:pt x="168" y="27"/>
                    <a:pt x="168" y="27"/>
                    <a:pt x="168" y="27"/>
                  </a:cubicBezTo>
                  <a:cubicBezTo>
                    <a:pt x="167" y="27"/>
                    <a:pt x="166" y="27"/>
                    <a:pt x="168" y="28"/>
                  </a:cubicBezTo>
                  <a:close/>
                  <a:moveTo>
                    <a:pt x="164" y="60"/>
                  </a:moveTo>
                  <a:cubicBezTo>
                    <a:pt x="162" y="60"/>
                    <a:pt x="161" y="61"/>
                    <a:pt x="161" y="63"/>
                  </a:cubicBezTo>
                  <a:cubicBezTo>
                    <a:pt x="161" y="66"/>
                    <a:pt x="159" y="68"/>
                    <a:pt x="158" y="65"/>
                  </a:cubicBezTo>
                  <a:cubicBezTo>
                    <a:pt x="158" y="64"/>
                    <a:pt x="156" y="63"/>
                    <a:pt x="154" y="62"/>
                  </a:cubicBezTo>
                  <a:cubicBezTo>
                    <a:pt x="152" y="61"/>
                    <a:pt x="151" y="61"/>
                    <a:pt x="151" y="62"/>
                  </a:cubicBezTo>
                  <a:cubicBezTo>
                    <a:pt x="150" y="63"/>
                    <a:pt x="150" y="63"/>
                    <a:pt x="148" y="62"/>
                  </a:cubicBezTo>
                  <a:cubicBezTo>
                    <a:pt x="147" y="61"/>
                    <a:pt x="146" y="61"/>
                    <a:pt x="146" y="63"/>
                  </a:cubicBezTo>
                  <a:cubicBezTo>
                    <a:pt x="144" y="65"/>
                    <a:pt x="142" y="64"/>
                    <a:pt x="143" y="61"/>
                  </a:cubicBezTo>
                  <a:cubicBezTo>
                    <a:pt x="143" y="60"/>
                    <a:pt x="143" y="59"/>
                    <a:pt x="143" y="59"/>
                  </a:cubicBezTo>
                  <a:cubicBezTo>
                    <a:pt x="142" y="59"/>
                    <a:pt x="136" y="62"/>
                    <a:pt x="134" y="64"/>
                  </a:cubicBezTo>
                  <a:cubicBezTo>
                    <a:pt x="134" y="64"/>
                    <a:pt x="134" y="66"/>
                    <a:pt x="135" y="67"/>
                  </a:cubicBezTo>
                  <a:cubicBezTo>
                    <a:pt x="136" y="70"/>
                    <a:pt x="136" y="70"/>
                    <a:pt x="141" y="70"/>
                  </a:cubicBezTo>
                  <a:cubicBezTo>
                    <a:pt x="146" y="69"/>
                    <a:pt x="151" y="70"/>
                    <a:pt x="150" y="72"/>
                  </a:cubicBezTo>
                  <a:cubicBezTo>
                    <a:pt x="149" y="73"/>
                    <a:pt x="146" y="73"/>
                    <a:pt x="142" y="73"/>
                  </a:cubicBezTo>
                  <a:cubicBezTo>
                    <a:pt x="135" y="74"/>
                    <a:pt x="134" y="74"/>
                    <a:pt x="138" y="75"/>
                  </a:cubicBezTo>
                  <a:cubicBezTo>
                    <a:pt x="140" y="75"/>
                    <a:pt x="143" y="77"/>
                    <a:pt x="144" y="78"/>
                  </a:cubicBezTo>
                  <a:cubicBezTo>
                    <a:pt x="146" y="80"/>
                    <a:pt x="152" y="80"/>
                    <a:pt x="159" y="77"/>
                  </a:cubicBezTo>
                  <a:cubicBezTo>
                    <a:pt x="163" y="75"/>
                    <a:pt x="165" y="75"/>
                    <a:pt x="169" y="76"/>
                  </a:cubicBezTo>
                  <a:cubicBezTo>
                    <a:pt x="171" y="77"/>
                    <a:pt x="174" y="78"/>
                    <a:pt x="175" y="79"/>
                  </a:cubicBezTo>
                  <a:cubicBezTo>
                    <a:pt x="177" y="80"/>
                    <a:pt x="177" y="80"/>
                    <a:pt x="175" y="78"/>
                  </a:cubicBezTo>
                  <a:cubicBezTo>
                    <a:pt x="173" y="76"/>
                    <a:pt x="174" y="74"/>
                    <a:pt x="178" y="73"/>
                  </a:cubicBezTo>
                  <a:cubicBezTo>
                    <a:pt x="179" y="73"/>
                    <a:pt x="178" y="72"/>
                    <a:pt x="176" y="72"/>
                  </a:cubicBezTo>
                  <a:cubicBezTo>
                    <a:pt x="174" y="72"/>
                    <a:pt x="172" y="72"/>
                    <a:pt x="171" y="71"/>
                  </a:cubicBezTo>
                  <a:cubicBezTo>
                    <a:pt x="168" y="69"/>
                    <a:pt x="165" y="61"/>
                    <a:pt x="167" y="60"/>
                  </a:cubicBezTo>
                  <a:cubicBezTo>
                    <a:pt x="168" y="58"/>
                    <a:pt x="168" y="57"/>
                    <a:pt x="167" y="57"/>
                  </a:cubicBezTo>
                  <a:cubicBezTo>
                    <a:pt x="167" y="57"/>
                    <a:pt x="167" y="57"/>
                    <a:pt x="167" y="57"/>
                  </a:cubicBezTo>
                  <a:cubicBezTo>
                    <a:pt x="166" y="57"/>
                    <a:pt x="166" y="57"/>
                    <a:pt x="166" y="58"/>
                  </a:cubicBezTo>
                  <a:cubicBezTo>
                    <a:pt x="166" y="59"/>
                    <a:pt x="165" y="60"/>
                    <a:pt x="164" y="60"/>
                  </a:cubicBezTo>
                  <a:close/>
                  <a:moveTo>
                    <a:pt x="106" y="72"/>
                  </a:moveTo>
                  <a:cubicBezTo>
                    <a:pt x="107" y="71"/>
                    <a:pt x="107" y="71"/>
                    <a:pt x="107" y="70"/>
                  </a:cubicBezTo>
                  <a:cubicBezTo>
                    <a:pt x="106" y="70"/>
                    <a:pt x="106" y="69"/>
                    <a:pt x="105" y="69"/>
                  </a:cubicBezTo>
                  <a:cubicBezTo>
                    <a:pt x="105" y="69"/>
                    <a:pt x="105" y="69"/>
                    <a:pt x="105" y="70"/>
                  </a:cubicBezTo>
                  <a:cubicBezTo>
                    <a:pt x="104" y="70"/>
                    <a:pt x="104" y="71"/>
                    <a:pt x="105" y="71"/>
                  </a:cubicBezTo>
                  <a:cubicBezTo>
                    <a:pt x="105" y="72"/>
                    <a:pt x="106" y="72"/>
                    <a:pt x="106" y="72"/>
                  </a:cubicBezTo>
                  <a:close/>
                  <a:moveTo>
                    <a:pt x="92" y="81"/>
                  </a:moveTo>
                  <a:cubicBezTo>
                    <a:pt x="93" y="81"/>
                    <a:pt x="94" y="81"/>
                    <a:pt x="95" y="80"/>
                  </a:cubicBezTo>
                  <a:cubicBezTo>
                    <a:pt x="96" y="79"/>
                    <a:pt x="96" y="79"/>
                    <a:pt x="96" y="79"/>
                  </a:cubicBezTo>
                  <a:cubicBezTo>
                    <a:pt x="95" y="79"/>
                    <a:pt x="94" y="79"/>
                    <a:pt x="93" y="80"/>
                  </a:cubicBezTo>
                  <a:cubicBezTo>
                    <a:pt x="92" y="81"/>
                    <a:pt x="92" y="81"/>
                    <a:pt x="92" y="81"/>
                  </a:cubicBezTo>
                  <a:close/>
                  <a:moveTo>
                    <a:pt x="132" y="46"/>
                  </a:moveTo>
                  <a:cubicBezTo>
                    <a:pt x="132" y="46"/>
                    <a:pt x="131" y="46"/>
                    <a:pt x="131" y="46"/>
                  </a:cubicBezTo>
                  <a:cubicBezTo>
                    <a:pt x="131" y="47"/>
                    <a:pt x="131" y="48"/>
                    <a:pt x="131" y="48"/>
                  </a:cubicBezTo>
                  <a:cubicBezTo>
                    <a:pt x="131" y="49"/>
                    <a:pt x="132" y="49"/>
                    <a:pt x="133" y="49"/>
                  </a:cubicBezTo>
                  <a:cubicBezTo>
                    <a:pt x="133" y="48"/>
                    <a:pt x="133" y="47"/>
                    <a:pt x="133" y="47"/>
                  </a:cubicBezTo>
                  <a:cubicBezTo>
                    <a:pt x="133" y="46"/>
                    <a:pt x="132" y="46"/>
                    <a:pt x="132" y="46"/>
                  </a:cubicBezTo>
                  <a:close/>
                  <a:moveTo>
                    <a:pt x="4" y="118"/>
                  </a:moveTo>
                  <a:cubicBezTo>
                    <a:pt x="4" y="118"/>
                    <a:pt x="4" y="118"/>
                    <a:pt x="3" y="118"/>
                  </a:cubicBezTo>
                  <a:cubicBezTo>
                    <a:pt x="3" y="118"/>
                    <a:pt x="3" y="118"/>
                    <a:pt x="3" y="118"/>
                  </a:cubicBezTo>
                  <a:cubicBezTo>
                    <a:pt x="3" y="118"/>
                    <a:pt x="3" y="118"/>
                    <a:pt x="3" y="118"/>
                  </a:cubicBezTo>
                  <a:cubicBezTo>
                    <a:pt x="2" y="118"/>
                    <a:pt x="2" y="119"/>
                    <a:pt x="2" y="120"/>
                  </a:cubicBezTo>
                  <a:cubicBezTo>
                    <a:pt x="3" y="120"/>
                    <a:pt x="3" y="120"/>
                    <a:pt x="4" y="120"/>
                  </a:cubicBezTo>
                  <a:cubicBezTo>
                    <a:pt x="5" y="120"/>
                    <a:pt x="5" y="119"/>
                    <a:pt x="4" y="118"/>
                  </a:cubicBezTo>
                  <a:close/>
                  <a:moveTo>
                    <a:pt x="117" y="63"/>
                  </a:moveTo>
                  <a:cubicBezTo>
                    <a:pt x="115" y="64"/>
                    <a:pt x="115" y="64"/>
                    <a:pt x="116" y="64"/>
                  </a:cubicBezTo>
                  <a:cubicBezTo>
                    <a:pt x="117" y="65"/>
                    <a:pt x="119" y="65"/>
                    <a:pt x="120" y="67"/>
                  </a:cubicBezTo>
                  <a:cubicBezTo>
                    <a:pt x="121" y="69"/>
                    <a:pt x="124" y="69"/>
                    <a:pt x="126" y="66"/>
                  </a:cubicBezTo>
                  <a:cubicBezTo>
                    <a:pt x="127" y="65"/>
                    <a:pt x="128" y="65"/>
                    <a:pt x="129" y="65"/>
                  </a:cubicBezTo>
                  <a:cubicBezTo>
                    <a:pt x="130" y="65"/>
                    <a:pt x="130" y="64"/>
                    <a:pt x="130" y="63"/>
                  </a:cubicBezTo>
                  <a:cubicBezTo>
                    <a:pt x="130" y="63"/>
                    <a:pt x="132" y="62"/>
                    <a:pt x="134" y="61"/>
                  </a:cubicBezTo>
                  <a:cubicBezTo>
                    <a:pt x="138" y="59"/>
                    <a:pt x="140" y="59"/>
                    <a:pt x="136" y="61"/>
                  </a:cubicBezTo>
                  <a:cubicBezTo>
                    <a:pt x="134" y="62"/>
                    <a:pt x="134" y="62"/>
                    <a:pt x="134" y="62"/>
                  </a:cubicBezTo>
                  <a:cubicBezTo>
                    <a:pt x="136" y="62"/>
                    <a:pt x="138" y="60"/>
                    <a:pt x="139" y="59"/>
                  </a:cubicBezTo>
                  <a:cubicBezTo>
                    <a:pt x="139" y="56"/>
                    <a:pt x="135" y="54"/>
                    <a:pt x="132" y="55"/>
                  </a:cubicBezTo>
                  <a:cubicBezTo>
                    <a:pt x="130" y="55"/>
                    <a:pt x="128" y="55"/>
                    <a:pt x="127" y="54"/>
                  </a:cubicBezTo>
                  <a:cubicBezTo>
                    <a:pt x="127" y="54"/>
                    <a:pt x="126" y="54"/>
                    <a:pt x="125" y="54"/>
                  </a:cubicBezTo>
                  <a:cubicBezTo>
                    <a:pt x="122" y="54"/>
                    <a:pt x="119" y="55"/>
                    <a:pt x="119" y="57"/>
                  </a:cubicBezTo>
                  <a:cubicBezTo>
                    <a:pt x="120" y="61"/>
                    <a:pt x="119" y="62"/>
                    <a:pt x="117" y="63"/>
                  </a:cubicBezTo>
                  <a:close/>
                  <a:moveTo>
                    <a:pt x="136" y="39"/>
                  </a:moveTo>
                  <a:cubicBezTo>
                    <a:pt x="135" y="40"/>
                    <a:pt x="133" y="40"/>
                    <a:pt x="132" y="40"/>
                  </a:cubicBezTo>
                  <a:cubicBezTo>
                    <a:pt x="130" y="40"/>
                    <a:pt x="127" y="42"/>
                    <a:pt x="125" y="44"/>
                  </a:cubicBezTo>
                  <a:cubicBezTo>
                    <a:pt x="122" y="47"/>
                    <a:pt x="121" y="47"/>
                    <a:pt x="123" y="47"/>
                  </a:cubicBezTo>
                  <a:cubicBezTo>
                    <a:pt x="125" y="46"/>
                    <a:pt x="126" y="47"/>
                    <a:pt x="127" y="47"/>
                  </a:cubicBezTo>
                  <a:cubicBezTo>
                    <a:pt x="127" y="48"/>
                    <a:pt x="128" y="47"/>
                    <a:pt x="130" y="45"/>
                  </a:cubicBezTo>
                  <a:cubicBezTo>
                    <a:pt x="131" y="42"/>
                    <a:pt x="132" y="42"/>
                    <a:pt x="133" y="43"/>
                  </a:cubicBezTo>
                  <a:cubicBezTo>
                    <a:pt x="134" y="43"/>
                    <a:pt x="135" y="43"/>
                    <a:pt x="136" y="41"/>
                  </a:cubicBezTo>
                  <a:cubicBezTo>
                    <a:pt x="138" y="39"/>
                    <a:pt x="138" y="38"/>
                    <a:pt x="137" y="38"/>
                  </a:cubicBezTo>
                  <a:cubicBezTo>
                    <a:pt x="137" y="38"/>
                    <a:pt x="137" y="38"/>
                    <a:pt x="137" y="38"/>
                  </a:cubicBezTo>
                  <a:cubicBezTo>
                    <a:pt x="137" y="38"/>
                    <a:pt x="136" y="38"/>
                    <a:pt x="136" y="39"/>
                  </a:cubicBezTo>
                  <a:close/>
                  <a:moveTo>
                    <a:pt x="209" y="40"/>
                  </a:moveTo>
                  <a:cubicBezTo>
                    <a:pt x="209" y="39"/>
                    <a:pt x="209" y="39"/>
                    <a:pt x="209" y="38"/>
                  </a:cubicBezTo>
                  <a:cubicBezTo>
                    <a:pt x="209" y="38"/>
                    <a:pt x="208" y="37"/>
                    <a:pt x="208" y="37"/>
                  </a:cubicBezTo>
                  <a:cubicBezTo>
                    <a:pt x="208" y="38"/>
                    <a:pt x="207" y="38"/>
                    <a:pt x="207" y="38"/>
                  </a:cubicBezTo>
                  <a:cubicBezTo>
                    <a:pt x="207" y="38"/>
                    <a:pt x="206" y="39"/>
                    <a:pt x="207" y="39"/>
                  </a:cubicBezTo>
                  <a:cubicBezTo>
                    <a:pt x="207" y="40"/>
                    <a:pt x="208" y="40"/>
                    <a:pt x="209" y="40"/>
                  </a:cubicBezTo>
                  <a:close/>
                  <a:moveTo>
                    <a:pt x="189" y="46"/>
                  </a:moveTo>
                  <a:cubicBezTo>
                    <a:pt x="189" y="46"/>
                    <a:pt x="189" y="46"/>
                    <a:pt x="189" y="46"/>
                  </a:cubicBezTo>
                  <a:cubicBezTo>
                    <a:pt x="189" y="46"/>
                    <a:pt x="189" y="46"/>
                    <a:pt x="189" y="46"/>
                  </a:cubicBezTo>
                  <a:cubicBezTo>
                    <a:pt x="188" y="47"/>
                    <a:pt x="188" y="48"/>
                    <a:pt x="188" y="48"/>
                  </a:cubicBezTo>
                  <a:cubicBezTo>
                    <a:pt x="189" y="49"/>
                    <a:pt x="189" y="49"/>
                    <a:pt x="190" y="49"/>
                  </a:cubicBezTo>
                  <a:cubicBezTo>
                    <a:pt x="190" y="48"/>
                    <a:pt x="191" y="47"/>
                    <a:pt x="190" y="47"/>
                  </a:cubicBezTo>
                  <a:cubicBezTo>
                    <a:pt x="190" y="46"/>
                    <a:pt x="189" y="46"/>
                    <a:pt x="189" y="46"/>
                  </a:cubicBezTo>
                  <a:close/>
                  <a:moveTo>
                    <a:pt x="192" y="34"/>
                  </a:moveTo>
                  <a:cubicBezTo>
                    <a:pt x="192" y="34"/>
                    <a:pt x="190" y="33"/>
                    <a:pt x="189" y="33"/>
                  </a:cubicBezTo>
                  <a:cubicBezTo>
                    <a:pt x="188" y="33"/>
                    <a:pt x="188" y="33"/>
                    <a:pt x="188" y="33"/>
                  </a:cubicBezTo>
                  <a:cubicBezTo>
                    <a:pt x="187" y="33"/>
                    <a:pt x="188" y="33"/>
                    <a:pt x="188" y="34"/>
                  </a:cubicBezTo>
                  <a:cubicBezTo>
                    <a:pt x="190" y="36"/>
                    <a:pt x="191" y="36"/>
                    <a:pt x="192" y="35"/>
                  </a:cubicBezTo>
                  <a:cubicBezTo>
                    <a:pt x="193" y="34"/>
                    <a:pt x="193" y="34"/>
                    <a:pt x="192" y="34"/>
                  </a:cubicBezTo>
                  <a:close/>
                  <a:moveTo>
                    <a:pt x="181" y="58"/>
                  </a:moveTo>
                  <a:cubicBezTo>
                    <a:pt x="180" y="58"/>
                    <a:pt x="180" y="58"/>
                    <a:pt x="181" y="59"/>
                  </a:cubicBezTo>
                  <a:cubicBezTo>
                    <a:pt x="183" y="62"/>
                    <a:pt x="180" y="63"/>
                    <a:pt x="177" y="61"/>
                  </a:cubicBezTo>
                  <a:cubicBezTo>
                    <a:pt x="174" y="59"/>
                    <a:pt x="176" y="61"/>
                    <a:pt x="181" y="65"/>
                  </a:cubicBezTo>
                  <a:cubicBezTo>
                    <a:pt x="184" y="67"/>
                    <a:pt x="186" y="68"/>
                    <a:pt x="186" y="68"/>
                  </a:cubicBezTo>
                  <a:cubicBezTo>
                    <a:pt x="186" y="67"/>
                    <a:pt x="188" y="67"/>
                    <a:pt x="189" y="67"/>
                  </a:cubicBezTo>
                  <a:cubicBezTo>
                    <a:pt x="191" y="67"/>
                    <a:pt x="192" y="64"/>
                    <a:pt x="189" y="62"/>
                  </a:cubicBezTo>
                  <a:cubicBezTo>
                    <a:pt x="188" y="61"/>
                    <a:pt x="188" y="60"/>
                    <a:pt x="188" y="59"/>
                  </a:cubicBezTo>
                  <a:cubicBezTo>
                    <a:pt x="189" y="58"/>
                    <a:pt x="189" y="57"/>
                    <a:pt x="189" y="56"/>
                  </a:cubicBezTo>
                  <a:cubicBezTo>
                    <a:pt x="189" y="56"/>
                    <a:pt x="189" y="55"/>
                    <a:pt x="188" y="55"/>
                  </a:cubicBezTo>
                  <a:cubicBezTo>
                    <a:pt x="187" y="55"/>
                    <a:pt x="187" y="56"/>
                    <a:pt x="186" y="56"/>
                  </a:cubicBezTo>
                  <a:cubicBezTo>
                    <a:pt x="184" y="57"/>
                    <a:pt x="182" y="58"/>
                    <a:pt x="181" y="58"/>
                  </a:cubicBezTo>
                  <a:close/>
                  <a:moveTo>
                    <a:pt x="193" y="49"/>
                  </a:moveTo>
                  <a:cubicBezTo>
                    <a:pt x="192" y="50"/>
                    <a:pt x="192" y="51"/>
                    <a:pt x="193" y="51"/>
                  </a:cubicBezTo>
                  <a:cubicBezTo>
                    <a:pt x="195" y="53"/>
                    <a:pt x="197" y="52"/>
                    <a:pt x="197" y="51"/>
                  </a:cubicBezTo>
                  <a:cubicBezTo>
                    <a:pt x="197" y="49"/>
                    <a:pt x="196" y="49"/>
                    <a:pt x="195" y="49"/>
                  </a:cubicBezTo>
                  <a:cubicBezTo>
                    <a:pt x="194" y="49"/>
                    <a:pt x="194" y="49"/>
                    <a:pt x="194" y="49"/>
                  </a:cubicBezTo>
                  <a:cubicBezTo>
                    <a:pt x="193" y="49"/>
                    <a:pt x="193" y="49"/>
                    <a:pt x="193" y="49"/>
                  </a:cubicBezTo>
                  <a:close/>
                  <a:moveTo>
                    <a:pt x="169" y="48"/>
                  </a:moveTo>
                  <a:cubicBezTo>
                    <a:pt x="169" y="49"/>
                    <a:pt x="169" y="49"/>
                    <a:pt x="169" y="49"/>
                  </a:cubicBezTo>
                  <a:cubicBezTo>
                    <a:pt x="168" y="49"/>
                    <a:pt x="168" y="50"/>
                    <a:pt x="168" y="50"/>
                  </a:cubicBezTo>
                  <a:cubicBezTo>
                    <a:pt x="169" y="51"/>
                    <a:pt x="169" y="51"/>
                    <a:pt x="170" y="51"/>
                  </a:cubicBezTo>
                  <a:cubicBezTo>
                    <a:pt x="171" y="50"/>
                    <a:pt x="171" y="50"/>
                    <a:pt x="170" y="49"/>
                  </a:cubicBezTo>
                  <a:cubicBezTo>
                    <a:pt x="170" y="49"/>
                    <a:pt x="170" y="48"/>
                    <a:pt x="169" y="48"/>
                  </a:cubicBezTo>
                  <a:close/>
                  <a:moveTo>
                    <a:pt x="176" y="50"/>
                  </a:moveTo>
                  <a:cubicBezTo>
                    <a:pt x="176" y="49"/>
                    <a:pt x="176" y="48"/>
                    <a:pt x="175" y="47"/>
                  </a:cubicBezTo>
                  <a:cubicBezTo>
                    <a:pt x="175" y="47"/>
                    <a:pt x="174" y="46"/>
                    <a:pt x="173" y="46"/>
                  </a:cubicBezTo>
                  <a:cubicBezTo>
                    <a:pt x="173" y="46"/>
                    <a:pt x="173" y="46"/>
                    <a:pt x="173" y="46"/>
                  </a:cubicBezTo>
                  <a:cubicBezTo>
                    <a:pt x="173" y="46"/>
                    <a:pt x="173" y="46"/>
                    <a:pt x="173" y="46"/>
                  </a:cubicBezTo>
                  <a:cubicBezTo>
                    <a:pt x="172" y="47"/>
                    <a:pt x="173" y="48"/>
                    <a:pt x="173" y="49"/>
                  </a:cubicBezTo>
                  <a:cubicBezTo>
                    <a:pt x="174" y="50"/>
                    <a:pt x="175" y="50"/>
                    <a:pt x="176" y="50"/>
                  </a:cubicBezTo>
                  <a:close/>
                  <a:moveTo>
                    <a:pt x="200" y="61"/>
                  </a:moveTo>
                  <a:cubicBezTo>
                    <a:pt x="203" y="59"/>
                    <a:pt x="206" y="57"/>
                    <a:pt x="206" y="56"/>
                  </a:cubicBezTo>
                  <a:cubicBezTo>
                    <a:pt x="205" y="55"/>
                    <a:pt x="204" y="55"/>
                    <a:pt x="203" y="55"/>
                  </a:cubicBezTo>
                  <a:cubicBezTo>
                    <a:pt x="203" y="55"/>
                    <a:pt x="203" y="55"/>
                    <a:pt x="203" y="55"/>
                  </a:cubicBezTo>
                  <a:cubicBezTo>
                    <a:pt x="200" y="55"/>
                    <a:pt x="197" y="56"/>
                    <a:pt x="196" y="57"/>
                  </a:cubicBezTo>
                  <a:cubicBezTo>
                    <a:pt x="195" y="57"/>
                    <a:pt x="195" y="60"/>
                    <a:pt x="196" y="62"/>
                  </a:cubicBezTo>
                  <a:cubicBezTo>
                    <a:pt x="196" y="65"/>
                    <a:pt x="197" y="66"/>
                    <a:pt x="198" y="65"/>
                  </a:cubicBezTo>
                  <a:cubicBezTo>
                    <a:pt x="199" y="64"/>
                    <a:pt x="199" y="63"/>
                    <a:pt x="199" y="62"/>
                  </a:cubicBezTo>
                  <a:cubicBezTo>
                    <a:pt x="199" y="62"/>
                    <a:pt x="199" y="61"/>
                    <a:pt x="200" y="61"/>
                  </a:cubicBezTo>
                  <a:close/>
                  <a:moveTo>
                    <a:pt x="221" y="69"/>
                  </a:moveTo>
                  <a:cubicBezTo>
                    <a:pt x="221" y="70"/>
                    <a:pt x="221" y="70"/>
                    <a:pt x="222" y="70"/>
                  </a:cubicBezTo>
                  <a:cubicBezTo>
                    <a:pt x="222" y="70"/>
                    <a:pt x="223" y="70"/>
                    <a:pt x="222" y="69"/>
                  </a:cubicBezTo>
                  <a:cubicBezTo>
                    <a:pt x="222" y="68"/>
                    <a:pt x="221" y="68"/>
                    <a:pt x="221" y="68"/>
                  </a:cubicBezTo>
                  <a:cubicBezTo>
                    <a:pt x="221" y="68"/>
                    <a:pt x="221" y="68"/>
                    <a:pt x="221" y="69"/>
                  </a:cubicBezTo>
                  <a:close/>
                  <a:moveTo>
                    <a:pt x="234" y="58"/>
                  </a:moveTo>
                  <a:cubicBezTo>
                    <a:pt x="234" y="61"/>
                    <a:pt x="235" y="61"/>
                    <a:pt x="238" y="61"/>
                  </a:cubicBezTo>
                  <a:cubicBezTo>
                    <a:pt x="239" y="60"/>
                    <a:pt x="241" y="60"/>
                    <a:pt x="242" y="60"/>
                  </a:cubicBezTo>
                  <a:cubicBezTo>
                    <a:pt x="244" y="60"/>
                    <a:pt x="244" y="60"/>
                    <a:pt x="241" y="58"/>
                  </a:cubicBezTo>
                  <a:cubicBezTo>
                    <a:pt x="240" y="57"/>
                    <a:pt x="238" y="57"/>
                    <a:pt x="236" y="57"/>
                  </a:cubicBezTo>
                  <a:cubicBezTo>
                    <a:pt x="236" y="57"/>
                    <a:pt x="236" y="57"/>
                    <a:pt x="236" y="57"/>
                  </a:cubicBezTo>
                  <a:cubicBezTo>
                    <a:pt x="235" y="57"/>
                    <a:pt x="234" y="57"/>
                    <a:pt x="234" y="58"/>
                  </a:cubicBezTo>
                  <a:close/>
                  <a:moveTo>
                    <a:pt x="185" y="47"/>
                  </a:moveTo>
                  <a:cubicBezTo>
                    <a:pt x="185" y="51"/>
                    <a:pt x="182" y="51"/>
                    <a:pt x="178" y="47"/>
                  </a:cubicBezTo>
                  <a:cubicBezTo>
                    <a:pt x="176" y="44"/>
                    <a:pt x="176" y="44"/>
                    <a:pt x="177" y="43"/>
                  </a:cubicBezTo>
                  <a:cubicBezTo>
                    <a:pt x="178" y="43"/>
                    <a:pt x="179" y="43"/>
                    <a:pt x="179" y="43"/>
                  </a:cubicBezTo>
                  <a:cubicBezTo>
                    <a:pt x="179" y="43"/>
                    <a:pt x="179" y="43"/>
                    <a:pt x="179" y="43"/>
                  </a:cubicBezTo>
                  <a:cubicBezTo>
                    <a:pt x="182" y="43"/>
                    <a:pt x="185" y="45"/>
                    <a:pt x="185" y="47"/>
                  </a:cubicBezTo>
                  <a:close/>
                  <a:moveTo>
                    <a:pt x="181" y="45"/>
                  </a:moveTo>
                  <a:cubicBezTo>
                    <a:pt x="180" y="44"/>
                    <a:pt x="179" y="44"/>
                    <a:pt x="179" y="44"/>
                  </a:cubicBezTo>
                  <a:cubicBezTo>
                    <a:pt x="179" y="44"/>
                    <a:pt x="179" y="44"/>
                    <a:pt x="179" y="44"/>
                  </a:cubicBezTo>
                  <a:cubicBezTo>
                    <a:pt x="178" y="45"/>
                    <a:pt x="178" y="46"/>
                    <a:pt x="179" y="46"/>
                  </a:cubicBezTo>
                  <a:cubicBezTo>
                    <a:pt x="180" y="47"/>
                    <a:pt x="181" y="48"/>
                    <a:pt x="181" y="47"/>
                  </a:cubicBezTo>
                  <a:cubicBezTo>
                    <a:pt x="182" y="47"/>
                    <a:pt x="182" y="46"/>
                    <a:pt x="181" y="45"/>
                  </a:cubicBezTo>
                  <a:close/>
                  <a:moveTo>
                    <a:pt x="205" y="45"/>
                  </a:moveTo>
                  <a:cubicBezTo>
                    <a:pt x="205" y="45"/>
                    <a:pt x="203" y="44"/>
                    <a:pt x="201" y="43"/>
                  </a:cubicBezTo>
                  <a:cubicBezTo>
                    <a:pt x="199" y="43"/>
                    <a:pt x="195" y="42"/>
                    <a:pt x="194" y="42"/>
                  </a:cubicBezTo>
                  <a:cubicBezTo>
                    <a:pt x="193" y="42"/>
                    <a:pt x="192" y="42"/>
                    <a:pt x="192" y="42"/>
                  </a:cubicBezTo>
                  <a:cubicBezTo>
                    <a:pt x="192" y="42"/>
                    <a:pt x="192" y="42"/>
                    <a:pt x="192" y="42"/>
                  </a:cubicBezTo>
                  <a:cubicBezTo>
                    <a:pt x="191" y="42"/>
                    <a:pt x="191" y="42"/>
                    <a:pt x="191" y="43"/>
                  </a:cubicBezTo>
                  <a:cubicBezTo>
                    <a:pt x="191" y="44"/>
                    <a:pt x="194" y="44"/>
                    <a:pt x="196" y="45"/>
                  </a:cubicBezTo>
                  <a:cubicBezTo>
                    <a:pt x="201" y="45"/>
                    <a:pt x="201" y="46"/>
                    <a:pt x="202" y="48"/>
                  </a:cubicBezTo>
                  <a:cubicBezTo>
                    <a:pt x="202" y="51"/>
                    <a:pt x="203" y="51"/>
                    <a:pt x="209" y="52"/>
                  </a:cubicBezTo>
                  <a:cubicBezTo>
                    <a:pt x="210" y="52"/>
                    <a:pt x="212" y="52"/>
                    <a:pt x="212" y="53"/>
                  </a:cubicBezTo>
                  <a:cubicBezTo>
                    <a:pt x="213" y="53"/>
                    <a:pt x="217" y="53"/>
                    <a:pt x="221" y="53"/>
                  </a:cubicBezTo>
                  <a:cubicBezTo>
                    <a:pt x="225" y="53"/>
                    <a:pt x="230" y="52"/>
                    <a:pt x="232" y="52"/>
                  </a:cubicBezTo>
                  <a:cubicBezTo>
                    <a:pt x="235" y="52"/>
                    <a:pt x="236" y="52"/>
                    <a:pt x="235" y="51"/>
                  </a:cubicBezTo>
                  <a:cubicBezTo>
                    <a:pt x="235" y="51"/>
                    <a:pt x="235" y="49"/>
                    <a:pt x="236" y="48"/>
                  </a:cubicBezTo>
                  <a:cubicBezTo>
                    <a:pt x="237" y="47"/>
                    <a:pt x="237" y="47"/>
                    <a:pt x="236" y="48"/>
                  </a:cubicBezTo>
                  <a:cubicBezTo>
                    <a:pt x="235" y="48"/>
                    <a:pt x="233" y="49"/>
                    <a:pt x="232" y="49"/>
                  </a:cubicBezTo>
                  <a:cubicBezTo>
                    <a:pt x="230" y="49"/>
                    <a:pt x="225" y="49"/>
                    <a:pt x="219" y="49"/>
                  </a:cubicBezTo>
                  <a:cubicBezTo>
                    <a:pt x="210" y="50"/>
                    <a:pt x="205" y="49"/>
                    <a:pt x="205" y="45"/>
                  </a:cubicBezTo>
                  <a:close/>
                  <a:moveTo>
                    <a:pt x="195" y="49"/>
                  </a:moveTo>
                  <a:cubicBezTo>
                    <a:pt x="195" y="49"/>
                    <a:pt x="195" y="49"/>
                    <a:pt x="195" y="49"/>
                  </a:cubicBezTo>
                  <a:cubicBezTo>
                    <a:pt x="195" y="49"/>
                    <a:pt x="195" y="49"/>
                    <a:pt x="195" y="49"/>
                  </a:cubicBezTo>
                  <a:close/>
                  <a:moveTo>
                    <a:pt x="192" y="81"/>
                  </a:moveTo>
                  <a:cubicBezTo>
                    <a:pt x="192" y="81"/>
                    <a:pt x="191" y="82"/>
                    <a:pt x="191" y="82"/>
                  </a:cubicBezTo>
                  <a:cubicBezTo>
                    <a:pt x="193" y="84"/>
                    <a:pt x="194" y="83"/>
                    <a:pt x="196" y="80"/>
                  </a:cubicBezTo>
                  <a:cubicBezTo>
                    <a:pt x="197" y="76"/>
                    <a:pt x="197" y="76"/>
                    <a:pt x="197" y="76"/>
                  </a:cubicBezTo>
                  <a:cubicBezTo>
                    <a:pt x="194" y="77"/>
                    <a:pt x="194" y="77"/>
                    <a:pt x="194" y="77"/>
                  </a:cubicBezTo>
                  <a:cubicBezTo>
                    <a:pt x="192" y="78"/>
                    <a:pt x="190" y="77"/>
                    <a:pt x="189" y="76"/>
                  </a:cubicBezTo>
                  <a:cubicBezTo>
                    <a:pt x="188" y="75"/>
                    <a:pt x="187" y="75"/>
                    <a:pt x="187" y="75"/>
                  </a:cubicBezTo>
                  <a:cubicBezTo>
                    <a:pt x="187" y="75"/>
                    <a:pt x="187" y="75"/>
                    <a:pt x="187" y="75"/>
                  </a:cubicBezTo>
                  <a:cubicBezTo>
                    <a:pt x="186" y="75"/>
                    <a:pt x="186" y="76"/>
                    <a:pt x="185" y="77"/>
                  </a:cubicBezTo>
                  <a:cubicBezTo>
                    <a:pt x="183" y="78"/>
                    <a:pt x="183" y="79"/>
                    <a:pt x="185" y="79"/>
                  </a:cubicBezTo>
                  <a:cubicBezTo>
                    <a:pt x="186" y="80"/>
                    <a:pt x="186" y="80"/>
                    <a:pt x="186" y="81"/>
                  </a:cubicBezTo>
                  <a:cubicBezTo>
                    <a:pt x="186" y="82"/>
                    <a:pt x="187" y="82"/>
                    <a:pt x="189" y="81"/>
                  </a:cubicBezTo>
                  <a:cubicBezTo>
                    <a:pt x="191" y="80"/>
                    <a:pt x="193" y="79"/>
                    <a:pt x="193" y="79"/>
                  </a:cubicBezTo>
                  <a:cubicBezTo>
                    <a:pt x="194" y="77"/>
                    <a:pt x="194" y="77"/>
                    <a:pt x="194" y="79"/>
                  </a:cubicBezTo>
                  <a:cubicBezTo>
                    <a:pt x="194" y="79"/>
                    <a:pt x="193" y="80"/>
                    <a:pt x="192" y="8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9" name="Freeform 95"/>
            <p:cNvSpPr>
              <a:spLocks noEditPoints="1"/>
            </p:cNvSpPr>
            <p:nvPr/>
          </p:nvSpPr>
          <p:spPr bwMode="auto">
            <a:xfrm>
              <a:off x="4922838" y="1047750"/>
              <a:ext cx="2417762" cy="2090738"/>
            </a:xfrm>
            <a:custGeom>
              <a:avLst/>
              <a:gdLst>
                <a:gd name="T0" fmla="*/ 96 w 224"/>
                <a:gd name="T1" fmla="*/ 103 h 193"/>
                <a:gd name="T2" fmla="*/ 114 w 224"/>
                <a:gd name="T3" fmla="*/ 102 h 193"/>
                <a:gd name="T4" fmla="*/ 133 w 224"/>
                <a:gd name="T5" fmla="*/ 74 h 193"/>
                <a:gd name="T6" fmla="*/ 130 w 224"/>
                <a:gd name="T7" fmla="*/ 106 h 193"/>
                <a:gd name="T8" fmla="*/ 108 w 224"/>
                <a:gd name="T9" fmla="*/ 122 h 193"/>
                <a:gd name="T10" fmla="*/ 90 w 224"/>
                <a:gd name="T11" fmla="*/ 121 h 193"/>
                <a:gd name="T12" fmla="*/ 70 w 224"/>
                <a:gd name="T13" fmla="*/ 136 h 193"/>
                <a:gd name="T14" fmla="*/ 56 w 224"/>
                <a:gd name="T15" fmla="*/ 164 h 193"/>
                <a:gd name="T16" fmla="*/ 51 w 224"/>
                <a:gd name="T17" fmla="*/ 187 h 193"/>
                <a:gd name="T18" fmla="*/ 80 w 224"/>
                <a:gd name="T19" fmla="*/ 163 h 193"/>
                <a:gd name="T20" fmla="*/ 110 w 224"/>
                <a:gd name="T21" fmla="*/ 178 h 193"/>
                <a:gd name="T22" fmla="*/ 99 w 224"/>
                <a:gd name="T23" fmla="*/ 155 h 193"/>
                <a:gd name="T24" fmla="*/ 126 w 224"/>
                <a:gd name="T25" fmla="*/ 182 h 193"/>
                <a:gd name="T26" fmla="*/ 124 w 224"/>
                <a:gd name="T27" fmla="*/ 185 h 193"/>
                <a:gd name="T28" fmla="*/ 140 w 224"/>
                <a:gd name="T29" fmla="*/ 171 h 193"/>
                <a:gd name="T30" fmla="*/ 159 w 224"/>
                <a:gd name="T31" fmla="*/ 155 h 193"/>
                <a:gd name="T32" fmla="*/ 214 w 224"/>
                <a:gd name="T33" fmla="*/ 129 h 193"/>
                <a:gd name="T34" fmla="*/ 196 w 224"/>
                <a:gd name="T35" fmla="*/ 66 h 193"/>
                <a:gd name="T36" fmla="*/ 174 w 224"/>
                <a:gd name="T37" fmla="*/ 75 h 193"/>
                <a:gd name="T38" fmla="*/ 155 w 224"/>
                <a:gd name="T39" fmla="*/ 71 h 193"/>
                <a:gd name="T40" fmla="*/ 150 w 224"/>
                <a:gd name="T41" fmla="*/ 55 h 193"/>
                <a:gd name="T42" fmla="*/ 139 w 224"/>
                <a:gd name="T43" fmla="*/ 50 h 193"/>
                <a:gd name="T44" fmla="*/ 130 w 224"/>
                <a:gd name="T45" fmla="*/ 49 h 193"/>
                <a:gd name="T46" fmla="*/ 119 w 224"/>
                <a:gd name="T47" fmla="*/ 55 h 193"/>
                <a:gd name="T48" fmla="*/ 106 w 224"/>
                <a:gd name="T49" fmla="*/ 67 h 193"/>
                <a:gd name="T50" fmla="*/ 96 w 224"/>
                <a:gd name="T51" fmla="*/ 80 h 193"/>
                <a:gd name="T52" fmla="*/ 148 w 224"/>
                <a:gd name="T53" fmla="*/ 92 h 193"/>
                <a:gd name="T54" fmla="*/ 147 w 224"/>
                <a:gd name="T55" fmla="*/ 96 h 193"/>
                <a:gd name="T56" fmla="*/ 196 w 224"/>
                <a:gd name="T57" fmla="*/ 59 h 193"/>
                <a:gd name="T58" fmla="*/ 91 w 224"/>
                <a:gd name="T59" fmla="*/ 79 h 193"/>
                <a:gd name="T60" fmla="*/ 44 w 224"/>
                <a:gd name="T61" fmla="*/ 118 h 193"/>
                <a:gd name="T62" fmla="*/ 39 w 224"/>
                <a:gd name="T63" fmla="*/ 127 h 193"/>
                <a:gd name="T64" fmla="*/ 47 w 224"/>
                <a:gd name="T65" fmla="*/ 104 h 193"/>
                <a:gd name="T66" fmla="*/ 46 w 224"/>
                <a:gd name="T67" fmla="*/ 108 h 193"/>
                <a:gd name="T68" fmla="*/ 0 w 224"/>
                <a:gd name="T69" fmla="*/ 77 h 193"/>
                <a:gd name="T70" fmla="*/ 23 w 224"/>
                <a:gd name="T71" fmla="*/ 70 h 193"/>
                <a:gd name="T72" fmla="*/ 114 w 224"/>
                <a:gd name="T73" fmla="*/ 54 h 193"/>
                <a:gd name="T74" fmla="*/ 124 w 224"/>
                <a:gd name="T75" fmla="*/ 6 h 193"/>
                <a:gd name="T76" fmla="*/ 126 w 224"/>
                <a:gd name="T77" fmla="*/ 17 h 193"/>
                <a:gd name="T78" fmla="*/ 108 w 224"/>
                <a:gd name="T79" fmla="*/ 21 h 193"/>
                <a:gd name="T80" fmla="*/ 104 w 224"/>
                <a:gd name="T81" fmla="*/ 11 h 193"/>
                <a:gd name="T82" fmla="*/ 96 w 224"/>
                <a:gd name="T83" fmla="*/ 6 h 193"/>
                <a:gd name="T84" fmla="*/ 112 w 224"/>
                <a:gd name="T85" fmla="*/ 6 h 193"/>
                <a:gd name="T86" fmla="*/ 126 w 224"/>
                <a:gd name="T87" fmla="*/ 1 h 193"/>
                <a:gd name="T88" fmla="*/ 89 w 224"/>
                <a:gd name="T89" fmla="*/ 165 h 193"/>
                <a:gd name="T90" fmla="*/ 61 w 224"/>
                <a:gd name="T91" fmla="*/ 95 h 193"/>
                <a:gd name="T92" fmla="*/ 57 w 224"/>
                <a:gd name="T93" fmla="*/ 109 h 193"/>
                <a:gd name="T94" fmla="*/ 59 w 224"/>
                <a:gd name="T95" fmla="*/ 135 h 193"/>
                <a:gd name="T96" fmla="*/ 54 w 224"/>
                <a:gd name="T97" fmla="*/ 126 h 193"/>
                <a:gd name="T98" fmla="*/ 57 w 224"/>
                <a:gd name="T99" fmla="*/ 101 h 193"/>
                <a:gd name="T100" fmla="*/ 106 w 224"/>
                <a:gd name="T101" fmla="*/ 118 h 193"/>
                <a:gd name="T102" fmla="*/ 97 w 224"/>
                <a:gd name="T103" fmla="*/ 120 h 193"/>
                <a:gd name="T104" fmla="*/ 5 w 224"/>
                <a:gd name="T105" fmla="*/ 71 h 193"/>
                <a:gd name="T106" fmla="*/ 124 w 224"/>
                <a:gd name="T107" fmla="*/ 105 h 193"/>
                <a:gd name="T108" fmla="*/ 119 w 224"/>
                <a:gd name="T109" fmla="*/ 98 h 193"/>
                <a:gd name="T110" fmla="*/ 113 w 224"/>
                <a:gd name="T111" fmla="*/ 111 h 193"/>
                <a:gd name="T112" fmla="*/ 132 w 224"/>
                <a:gd name="T113" fmla="*/ 188 h 193"/>
                <a:gd name="T114" fmla="*/ 77 w 224"/>
                <a:gd name="T115" fmla="*/ 174 h 193"/>
                <a:gd name="T116" fmla="*/ 68 w 224"/>
                <a:gd name="T117" fmla="*/ 180 h 193"/>
                <a:gd name="T118" fmla="*/ 68 w 224"/>
                <a:gd name="T119" fmla="*/ 180 h 193"/>
                <a:gd name="T120" fmla="*/ 120 w 224"/>
                <a:gd name="T121" fmla="*/ 183 h 193"/>
                <a:gd name="T122" fmla="*/ 154 w 224"/>
                <a:gd name="T123" fmla="*/ 190 h 193"/>
                <a:gd name="T124" fmla="*/ 136 w 224"/>
                <a:gd name="T12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193">
                  <a:moveTo>
                    <a:pt x="81" y="96"/>
                  </a:moveTo>
                  <a:cubicBezTo>
                    <a:pt x="82" y="97"/>
                    <a:pt x="82" y="99"/>
                    <a:pt x="82" y="101"/>
                  </a:cubicBezTo>
                  <a:cubicBezTo>
                    <a:pt x="81" y="104"/>
                    <a:pt x="82" y="105"/>
                    <a:pt x="84" y="105"/>
                  </a:cubicBezTo>
                  <a:cubicBezTo>
                    <a:pt x="86" y="105"/>
                    <a:pt x="88" y="104"/>
                    <a:pt x="91" y="102"/>
                  </a:cubicBezTo>
                  <a:cubicBezTo>
                    <a:pt x="94" y="100"/>
                    <a:pt x="94" y="100"/>
                    <a:pt x="94" y="100"/>
                  </a:cubicBezTo>
                  <a:cubicBezTo>
                    <a:pt x="96" y="103"/>
                    <a:pt x="96" y="103"/>
                    <a:pt x="96" y="103"/>
                  </a:cubicBezTo>
                  <a:cubicBezTo>
                    <a:pt x="96" y="104"/>
                    <a:pt x="98" y="108"/>
                    <a:pt x="98" y="110"/>
                  </a:cubicBezTo>
                  <a:cubicBezTo>
                    <a:pt x="100" y="116"/>
                    <a:pt x="101" y="116"/>
                    <a:pt x="104" y="115"/>
                  </a:cubicBezTo>
                  <a:cubicBezTo>
                    <a:pt x="105" y="114"/>
                    <a:pt x="107" y="113"/>
                    <a:pt x="108" y="113"/>
                  </a:cubicBezTo>
                  <a:cubicBezTo>
                    <a:pt x="110" y="113"/>
                    <a:pt x="111" y="112"/>
                    <a:pt x="110" y="111"/>
                  </a:cubicBezTo>
                  <a:cubicBezTo>
                    <a:pt x="109" y="107"/>
                    <a:pt x="111" y="103"/>
                    <a:pt x="113" y="103"/>
                  </a:cubicBezTo>
                  <a:cubicBezTo>
                    <a:pt x="114" y="103"/>
                    <a:pt x="115" y="102"/>
                    <a:pt x="114" y="102"/>
                  </a:cubicBezTo>
                  <a:cubicBezTo>
                    <a:pt x="114" y="101"/>
                    <a:pt x="114" y="101"/>
                    <a:pt x="115" y="100"/>
                  </a:cubicBezTo>
                  <a:cubicBezTo>
                    <a:pt x="116" y="100"/>
                    <a:pt x="115" y="99"/>
                    <a:pt x="114" y="97"/>
                  </a:cubicBezTo>
                  <a:cubicBezTo>
                    <a:pt x="112" y="95"/>
                    <a:pt x="112" y="94"/>
                    <a:pt x="113" y="90"/>
                  </a:cubicBezTo>
                  <a:cubicBezTo>
                    <a:pt x="113" y="86"/>
                    <a:pt x="115" y="84"/>
                    <a:pt x="121" y="81"/>
                  </a:cubicBezTo>
                  <a:cubicBezTo>
                    <a:pt x="122" y="81"/>
                    <a:pt x="123" y="80"/>
                    <a:pt x="123" y="78"/>
                  </a:cubicBezTo>
                  <a:cubicBezTo>
                    <a:pt x="123" y="73"/>
                    <a:pt x="130" y="70"/>
                    <a:pt x="133" y="74"/>
                  </a:cubicBezTo>
                  <a:cubicBezTo>
                    <a:pt x="134" y="76"/>
                    <a:pt x="134" y="76"/>
                    <a:pt x="127" y="83"/>
                  </a:cubicBezTo>
                  <a:cubicBezTo>
                    <a:pt x="124" y="87"/>
                    <a:pt x="123" y="88"/>
                    <a:pt x="124" y="92"/>
                  </a:cubicBezTo>
                  <a:cubicBezTo>
                    <a:pt x="124" y="98"/>
                    <a:pt x="126" y="99"/>
                    <a:pt x="131" y="97"/>
                  </a:cubicBezTo>
                  <a:cubicBezTo>
                    <a:pt x="136" y="95"/>
                    <a:pt x="142" y="95"/>
                    <a:pt x="144" y="96"/>
                  </a:cubicBezTo>
                  <a:cubicBezTo>
                    <a:pt x="147" y="99"/>
                    <a:pt x="145" y="100"/>
                    <a:pt x="131" y="101"/>
                  </a:cubicBezTo>
                  <a:cubicBezTo>
                    <a:pt x="129" y="101"/>
                    <a:pt x="129" y="105"/>
                    <a:pt x="130" y="106"/>
                  </a:cubicBezTo>
                  <a:cubicBezTo>
                    <a:pt x="132" y="107"/>
                    <a:pt x="132" y="110"/>
                    <a:pt x="130" y="111"/>
                  </a:cubicBezTo>
                  <a:cubicBezTo>
                    <a:pt x="130" y="112"/>
                    <a:pt x="128" y="111"/>
                    <a:pt x="127" y="110"/>
                  </a:cubicBezTo>
                  <a:cubicBezTo>
                    <a:pt x="125" y="107"/>
                    <a:pt x="122" y="110"/>
                    <a:pt x="123" y="114"/>
                  </a:cubicBezTo>
                  <a:cubicBezTo>
                    <a:pt x="124" y="116"/>
                    <a:pt x="123" y="117"/>
                    <a:pt x="120" y="119"/>
                  </a:cubicBezTo>
                  <a:cubicBezTo>
                    <a:pt x="118" y="121"/>
                    <a:pt x="117" y="122"/>
                    <a:pt x="115" y="120"/>
                  </a:cubicBezTo>
                  <a:cubicBezTo>
                    <a:pt x="114" y="119"/>
                    <a:pt x="113" y="120"/>
                    <a:pt x="108" y="122"/>
                  </a:cubicBezTo>
                  <a:cubicBezTo>
                    <a:pt x="103" y="125"/>
                    <a:pt x="103" y="125"/>
                    <a:pt x="102" y="123"/>
                  </a:cubicBezTo>
                  <a:cubicBezTo>
                    <a:pt x="102" y="121"/>
                    <a:pt x="101" y="121"/>
                    <a:pt x="98" y="122"/>
                  </a:cubicBezTo>
                  <a:cubicBezTo>
                    <a:pt x="96" y="123"/>
                    <a:pt x="95" y="123"/>
                    <a:pt x="93" y="121"/>
                  </a:cubicBezTo>
                  <a:cubicBezTo>
                    <a:pt x="92" y="120"/>
                    <a:pt x="91" y="118"/>
                    <a:pt x="91" y="117"/>
                  </a:cubicBezTo>
                  <a:cubicBezTo>
                    <a:pt x="93" y="113"/>
                    <a:pt x="93" y="112"/>
                    <a:pt x="91" y="112"/>
                  </a:cubicBezTo>
                  <a:cubicBezTo>
                    <a:pt x="89" y="112"/>
                    <a:pt x="89" y="114"/>
                    <a:pt x="90" y="121"/>
                  </a:cubicBezTo>
                  <a:cubicBezTo>
                    <a:pt x="90" y="124"/>
                    <a:pt x="90" y="124"/>
                    <a:pt x="87" y="124"/>
                  </a:cubicBezTo>
                  <a:cubicBezTo>
                    <a:pt x="85" y="125"/>
                    <a:pt x="82" y="125"/>
                    <a:pt x="81" y="126"/>
                  </a:cubicBezTo>
                  <a:cubicBezTo>
                    <a:pt x="80" y="127"/>
                    <a:pt x="79" y="128"/>
                    <a:pt x="78" y="128"/>
                  </a:cubicBezTo>
                  <a:cubicBezTo>
                    <a:pt x="78" y="127"/>
                    <a:pt x="78" y="128"/>
                    <a:pt x="78" y="129"/>
                  </a:cubicBezTo>
                  <a:cubicBezTo>
                    <a:pt x="78" y="132"/>
                    <a:pt x="76" y="134"/>
                    <a:pt x="73" y="134"/>
                  </a:cubicBezTo>
                  <a:cubicBezTo>
                    <a:pt x="72" y="134"/>
                    <a:pt x="71" y="135"/>
                    <a:pt x="70" y="136"/>
                  </a:cubicBezTo>
                  <a:cubicBezTo>
                    <a:pt x="69" y="138"/>
                    <a:pt x="63" y="142"/>
                    <a:pt x="61" y="141"/>
                  </a:cubicBezTo>
                  <a:cubicBezTo>
                    <a:pt x="61" y="141"/>
                    <a:pt x="60" y="141"/>
                    <a:pt x="60" y="143"/>
                  </a:cubicBezTo>
                  <a:cubicBezTo>
                    <a:pt x="59" y="144"/>
                    <a:pt x="59" y="145"/>
                    <a:pt x="56" y="144"/>
                  </a:cubicBezTo>
                  <a:cubicBezTo>
                    <a:pt x="53" y="143"/>
                    <a:pt x="52" y="146"/>
                    <a:pt x="56" y="147"/>
                  </a:cubicBezTo>
                  <a:cubicBezTo>
                    <a:pt x="59" y="148"/>
                    <a:pt x="62" y="153"/>
                    <a:pt x="62" y="158"/>
                  </a:cubicBezTo>
                  <a:cubicBezTo>
                    <a:pt x="62" y="162"/>
                    <a:pt x="59" y="165"/>
                    <a:pt x="56" y="164"/>
                  </a:cubicBezTo>
                  <a:cubicBezTo>
                    <a:pt x="53" y="163"/>
                    <a:pt x="43" y="163"/>
                    <a:pt x="42" y="163"/>
                  </a:cubicBezTo>
                  <a:cubicBezTo>
                    <a:pt x="41" y="163"/>
                    <a:pt x="41" y="165"/>
                    <a:pt x="41" y="169"/>
                  </a:cubicBezTo>
                  <a:cubicBezTo>
                    <a:pt x="41" y="172"/>
                    <a:pt x="41" y="175"/>
                    <a:pt x="40" y="176"/>
                  </a:cubicBezTo>
                  <a:cubicBezTo>
                    <a:pt x="39" y="179"/>
                    <a:pt x="41" y="184"/>
                    <a:pt x="44" y="184"/>
                  </a:cubicBezTo>
                  <a:cubicBezTo>
                    <a:pt x="46" y="184"/>
                    <a:pt x="47" y="185"/>
                    <a:pt x="48" y="186"/>
                  </a:cubicBezTo>
                  <a:cubicBezTo>
                    <a:pt x="49" y="188"/>
                    <a:pt x="49" y="188"/>
                    <a:pt x="51" y="187"/>
                  </a:cubicBezTo>
                  <a:cubicBezTo>
                    <a:pt x="53" y="186"/>
                    <a:pt x="55" y="185"/>
                    <a:pt x="57" y="185"/>
                  </a:cubicBezTo>
                  <a:cubicBezTo>
                    <a:pt x="61" y="184"/>
                    <a:pt x="64" y="182"/>
                    <a:pt x="64" y="179"/>
                  </a:cubicBezTo>
                  <a:cubicBezTo>
                    <a:pt x="64" y="177"/>
                    <a:pt x="64" y="176"/>
                    <a:pt x="64" y="175"/>
                  </a:cubicBezTo>
                  <a:cubicBezTo>
                    <a:pt x="64" y="175"/>
                    <a:pt x="66" y="173"/>
                    <a:pt x="69" y="172"/>
                  </a:cubicBezTo>
                  <a:cubicBezTo>
                    <a:pt x="72" y="171"/>
                    <a:pt x="73" y="169"/>
                    <a:pt x="73" y="167"/>
                  </a:cubicBezTo>
                  <a:cubicBezTo>
                    <a:pt x="73" y="164"/>
                    <a:pt x="76" y="162"/>
                    <a:pt x="80" y="163"/>
                  </a:cubicBezTo>
                  <a:cubicBezTo>
                    <a:pt x="81" y="163"/>
                    <a:pt x="83" y="163"/>
                    <a:pt x="85" y="162"/>
                  </a:cubicBezTo>
                  <a:cubicBezTo>
                    <a:pt x="88" y="159"/>
                    <a:pt x="90" y="160"/>
                    <a:pt x="93" y="163"/>
                  </a:cubicBezTo>
                  <a:cubicBezTo>
                    <a:pt x="96" y="167"/>
                    <a:pt x="102" y="173"/>
                    <a:pt x="104" y="173"/>
                  </a:cubicBezTo>
                  <a:cubicBezTo>
                    <a:pt x="107" y="173"/>
                    <a:pt x="110" y="178"/>
                    <a:pt x="109" y="180"/>
                  </a:cubicBezTo>
                  <a:cubicBezTo>
                    <a:pt x="108" y="182"/>
                    <a:pt x="109" y="182"/>
                    <a:pt x="109" y="182"/>
                  </a:cubicBezTo>
                  <a:cubicBezTo>
                    <a:pt x="110" y="181"/>
                    <a:pt x="111" y="180"/>
                    <a:pt x="110" y="178"/>
                  </a:cubicBezTo>
                  <a:cubicBezTo>
                    <a:pt x="109" y="174"/>
                    <a:pt x="110" y="173"/>
                    <a:pt x="112" y="175"/>
                  </a:cubicBezTo>
                  <a:cubicBezTo>
                    <a:pt x="113" y="175"/>
                    <a:pt x="114" y="175"/>
                    <a:pt x="114" y="175"/>
                  </a:cubicBezTo>
                  <a:cubicBezTo>
                    <a:pt x="114" y="174"/>
                    <a:pt x="112" y="172"/>
                    <a:pt x="109" y="171"/>
                  </a:cubicBezTo>
                  <a:cubicBezTo>
                    <a:pt x="106" y="169"/>
                    <a:pt x="103" y="167"/>
                    <a:pt x="102" y="165"/>
                  </a:cubicBezTo>
                  <a:cubicBezTo>
                    <a:pt x="101" y="162"/>
                    <a:pt x="99" y="160"/>
                    <a:pt x="98" y="159"/>
                  </a:cubicBezTo>
                  <a:cubicBezTo>
                    <a:pt x="97" y="157"/>
                    <a:pt x="97" y="157"/>
                    <a:pt x="99" y="155"/>
                  </a:cubicBezTo>
                  <a:cubicBezTo>
                    <a:pt x="100" y="153"/>
                    <a:pt x="101" y="153"/>
                    <a:pt x="101" y="155"/>
                  </a:cubicBezTo>
                  <a:cubicBezTo>
                    <a:pt x="102" y="156"/>
                    <a:pt x="102" y="157"/>
                    <a:pt x="103" y="156"/>
                  </a:cubicBezTo>
                  <a:cubicBezTo>
                    <a:pt x="103" y="156"/>
                    <a:pt x="105" y="157"/>
                    <a:pt x="105" y="158"/>
                  </a:cubicBezTo>
                  <a:cubicBezTo>
                    <a:pt x="106" y="160"/>
                    <a:pt x="109" y="163"/>
                    <a:pt x="112" y="165"/>
                  </a:cubicBezTo>
                  <a:cubicBezTo>
                    <a:pt x="115" y="167"/>
                    <a:pt x="117" y="169"/>
                    <a:pt x="118" y="172"/>
                  </a:cubicBezTo>
                  <a:cubicBezTo>
                    <a:pt x="119" y="175"/>
                    <a:pt x="124" y="182"/>
                    <a:pt x="126" y="182"/>
                  </a:cubicBezTo>
                  <a:cubicBezTo>
                    <a:pt x="127" y="182"/>
                    <a:pt x="127" y="182"/>
                    <a:pt x="127" y="181"/>
                  </a:cubicBezTo>
                  <a:cubicBezTo>
                    <a:pt x="126" y="180"/>
                    <a:pt x="125" y="180"/>
                    <a:pt x="125" y="181"/>
                  </a:cubicBezTo>
                  <a:cubicBezTo>
                    <a:pt x="124" y="181"/>
                    <a:pt x="124" y="181"/>
                    <a:pt x="124" y="180"/>
                  </a:cubicBezTo>
                  <a:cubicBezTo>
                    <a:pt x="125" y="179"/>
                    <a:pt x="125" y="179"/>
                    <a:pt x="127" y="180"/>
                  </a:cubicBezTo>
                  <a:cubicBezTo>
                    <a:pt x="128" y="181"/>
                    <a:pt x="128" y="183"/>
                    <a:pt x="125" y="183"/>
                  </a:cubicBezTo>
                  <a:cubicBezTo>
                    <a:pt x="124" y="183"/>
                    <a:pt x="124" y="184"/>
                    <a:pt x="124" y="185"/>
                  </a:cubicBezTo>
                  <a:cubicBezTo>
                    <a:pt x="124" y="187"/>
                    <a:pt x="124" y="187"/>
                    <a:pt x="128" y="185"/>
                  </a:cubicBezTo>
                  <a:cubicBezTo>
                    <a:pt x="131" y="183"/>
                    <a:pt x="131" y="181"/>
                    <a:pt x="128" y="179"/>
                  </a:cubicBezTo>
                  <a:cubicBezTo>
                    <a:pt x="126" y="177"/>
                    <a:pt x="126" y="174"/>
                    <a:pt x="128" y="175"/>
                  </a:cubicBezTo>
                  <a:cubicBezTo>
                    <a:pt x="129" y="175"/>
                    <a:pt x="129" y="175"/>
                    <a:pt x="130" y="174"/>
                  </a:cubicBezTo>
                  <a:cubicBezTo>
                    <a:pt x="130" y="173"/>
                    <a:pt x="132" y="172"/>
                    <a:pt x="135" y="173"/>
                  </a:cubicBezTo>
                  <a:cubicBezTo>
                    <a:pt x="138" y="173"/>
                    <a:pt x="139" y="173"/>
                    <a:pt x="140" y="171"/>
                  </a:cubicBezTo>
                  <a:cubicBezTo>
                    <a:pt x="141" y="169"/>
                    <a:pt x="141" y="168"/>
                    <a:pt x="140" y="167"/>
                  </a:cubicBezTo>
                  <a:cubicBezTo>
                    <a:pt x="139" y="166"/>
                    <a:pt x="144" y="156"/>
                    <a:pt x="148" y="153"/>
                  </a:cubicBezTo>
                  <a:cubicBezTo>
                    <a:pt x="151" y="151"/>
                    <a:pt x="152" y="150"/>
                    <a:pt x="154" y="151"/>
                  </a:cubicBezTo>
                  <a:cubicBezTo>
                    <a:pt x="155" y="152"/>
                    <a:pt x="156" y="153"/>
                    <a:pt x="155" y="154"/>
                  </a:cubicBezTo>
                  <a:cubicBezTo>
                    <a:pt x="154" y="155"/>
                    <a:pt x="154" y="156"/>
                    <a:pt x="156" y="157"/>
                  </a:cubicBezTo>
                  <a:cubicBezTo>
                    <a:pt x="159" y="159"/>
                    <a:pt x="162" y="157"/>
                    <a:pt x="159" y="155"/>
                  </a:cubicBezTo>
                  <a:cubicBezTo>
                    <a:pt x="158" y="154"/>
                    <a:pt x="158" y="153"/>
                    <a:pt x="158" y="153"/>
                  </a:cubicBezTo>
                  <a:cubicBezTo>
                    <a:pt x="160" y="151"/>
                    <a:pt x="167" y="149"/>
                    <a:pt x="168" y="150"/>
                  </a:cubicBezTo>
                  <a:cubicBezTo>
                    <a:pt x="201" y="152"/>
                    <a:pt x="201" y="152"/>
                    <a:pt x="201" y="152"/>
                  </a:cubicBezTo>
                  <a:cubicBezTo>
                    <a:pt x="201" y="152"/>
                    <a:pt x="201" y="152"/>
                    <a:pt x="201" y="152"/>
                  </a:cubicBezTo>
                  <a:cubicBezTo>
                    <a:pt x="201" y="152"/>
                    <a:pt x="201" y="128"/>
                    <a:pt x="203" y="125"/>
                  </a:cubicBezTo>
                  <a:cubicBezTo>
                    <a:pt x="206" y="123"/>
                    <a:pt x="209" y="128"/>
                    <a:pt x="214" y="129"/>
                  </a:cubicBezTo>
                  <a:cubicBezTo>
                    <a:pt x="219" y="129"/>
                    <a:pt x="224" y="128"/>
                    <a:pt x="221" y="123"/>
                  </a:cubicBezTo>
                  <a:cubicBezTo>
                    <a:pt x="218" y="118"/>
                    <a:pt x="209" y="109"/>
                    <a:pt x="209" y="109"/>
                  </a:cubicBezTo>
                  <a:cubicBezTo>
                    <a:pt x="204" y="98"/>
                    <a:pt x="204" y="98"/>
                    <a:pt x="204" y="98"/>
                  </a:cubicBezTo>
                  <a:cubicBezTo>
                    <a:pt x="207" y="61"/>
                    <a:pt x="207" y="61"/>
                    <a:pt x="207" y="61"/>
                  </a:cubicBezTo>
                  <a:cubicBezTo>
                    <a:pt x="206" y="62"/>
                    <a:pt x="203" y="62"/>
                    <a:pt x="202" y="62"/>
                  </a:cubicBezTo>
                  <a:cubicBezTo>
                    <a:pt x="200" y="62"/>
                    <a:pt x="198" y="64"/>
                    <a:pt x="196" y="66"/>
                  </a:cubicBezTo>
                  <a:cubicBezTo>
                    <a:pt x="191" y="69"/>
                    <a:pt x="190" y="70"/>
                    <a:pt x="188" y="67"/>
                  </a:cubicBezTo>
                  <a:cubicBezTo>
                    <a:pt x="186" y="66"/>
                    <a:pt x="187" y="65"/>
                    <a:pt x="189" y="65"/>
                  </a:cubicBezTo>
                  <a:cubicBezTo>
                    <a:pt x="191" y="64"/>
                    <a:pt x="191" y="64"/>
                    <a:pt x="187" y="62"/>
                  </a:cubicBezTo>
                  <a:cubicBezTo>
                    <a:pt x="183" y="60"/>
                    <a:pt x="183" y="60"/>
                    <a:pt x="184" y="65"/>
                  </a:cubicBezTo>
                  <a:cubicBezTo>
                    <a:pt x="186" y="70"/>
                    <a:pt x="184" y="73"/>
                    <a:pt x="181" y="71"/>
                  </a:cubicBezTo>
                  <a:cubicBezTo>
                    <a:pt x="179" y="70"/>
                    <a:pt x="173" y="74"/>
                    <a:pt x="174" y="75"/>
                  </a:cubicBezTo>
                  <a:cubicBezTo>
                    <a:pt x="174" y="76"/>
                    <a:pt x="174" y="77"/>
                    <a:pt x="173" y="78"/>
                  </a:cubicBezTo>
                  <a:cubicBezTo>
                    <a:pt x="172" y="79"/>
                    <a:pt x="170" y="78"/>
                    <a:pt x="168" y="77"/>
                  </a:cubicBezTo>
                  <a:cubicBezTo>
                    <a:pt x="164" y="75"/>
                    <a:pt x="163" y="76"/>
                    <a:pt x="166" y="78"/>
                  </a:cubicBezTo>
                  <a:cubicBezTo>
                    <a:pt x="168" y="79"/>
                    <a:pt x="168" y="80"/>
                    <a:pt x="167" y="81"/>
                  </a:cubicBezTo>
                  <a:cubicBezTo>
                    <a:pt x="165" y="83"/>
                    <a:pt x="159" y="79"/>
                    <a:pt x="158" y="76"/>
                  </a:cubicBezTo>
                  <a:cubicBezTo>
                    <a:pt x="158" y="74"/>
                    <a:pt x="156" y="72"/>
                    <a:pt x="155" y="71"/>
                  </a:cubicBezTo>
                  <a:cubicBezTo>
                    <a:pt x="153" y="69"/>
                    <a:pt x="153" y="69"/>
                    <a:pt x="155" y="68"/>
                  </a:cubicBezTo>
                  <a:cubicBezTo>
                    <a:pt x="156" y="68"/>
                    <a:pt x="158" y="68"/>
                    <a:pt x="160" y="69"/>
                  </a:cubicBezTo>
                  <a:cubicBezTo>
                    <a:pt x="166" y="72"/>
                    <a:pt x="175" y="71"/>
                    <a:pt x="175" y="67"/>
                  </a:cubicBezTo>
                  <a:cubicBezTo>
                    <a:pt x="175" y="65"/>
                    <a:pt x="163" y="58"/>
                    <a:pt x="160" y="58"/>
                  </a:cubicBezTo>
                  <a:cubicBezTo>
                    <a:pt x="159" y="58"/>
                    <a:pt x="158" y="57"/>
                    <a:pt x="157" y="56"/>
                  </a:cubicBezTo>
                  <a:cubicBezTo>
                    <a:pt x="156" y="55"/>
                    <a:pt x="154" y="55"/>
                    <a:pt x="150" y="55"/>
                  </a:cubicBezTo>
                  <a:cubicBezTo>
                    <a:pt x="144" y="56"/>
                    <a:pt x="142" y="54"/>
                    <a:pt x="146" y="52"/>
                  </a:cubicBezTo>
                  <a:cubicBezTo>
                    <a:pt x="149" y="51"/>
                    <a:pt x="148" y="51"/>
                    <a:pt x="146" y="51"/>
                  </a:cubicBezTo>
                  <a:cubicBezTo>
                    <a:pt x="144" y="51"/>
                    <a:pt x="142" y="51"/>
                    <a:pt x="142" y="50"/>
                  </a:cubicBezTo>
                  <a:cubicBezTo>
                    <a:pt x="142" y="50"/>
                    <a:pt x="141" y="49"/>
                    <a:pt x="140" y="49"/>
                  </a:cubicBezTo>
                  <a:cubicBezTo>
                    <a:pt x="140" y="49"/>
                    <a:pt x="139" y="50"/>
                    <a:pt x="140" y="50"/>
                  </a:cubicBezTo>
                  <a:cubicBezTo>
                    <a:pt x="141" y="52"/>
                    <a:pt x="140" y="52"/>
                    <a:pt x="139" y="50"/>
                  </a:cubicBezTo>
                  <a:cubicBezTo>
                    <a:pt x="138" y="49"/>
                    <a:pt x="137" y="49"/>
                    <a:pt x="136" y="50"/>
                  </a:cubicBezTo>
                  <a:cubicBezTo>
                    <a:pt x="135" y="51"/>
                    <a:pt x="135" y="51"/>
                    <a:pt x="134" y="50"/>
                  </a:cubicBezTo>
                  <a:cubicBezTo>
                    <a:pt x="134" y="49"/>
                    <a:pt x="134" y="49"/>
                    <a:pt x="135" y="50"/>
                  </a:cubicBezTo>
                  <a:cubicBezTo>
                    <a:pt x="136" y="50"/>
                    <a:pt x="136" y="50"/>
                    <a:pt x="135" y="49"/>
                  </a:cubicBezTo>
                  <a:cubicBezTo>
                    <a:pt x="135" y="48"/>
                    <a:pt x="134" y="48"/>
                    <a:pt x="133" y="49"/>
                  </a:cubicBezTo>
                  <a:cubicBezTo>
                    <a:pt x="132" y="50"/>
                    <a:pt x="130" y="50"/>
                    <a:pt x="130" y="49"/>
                  </a:cubicBezTo>
                  <a:cubicBezTo>
                    <a:pt x="129" y="49"/>
                    <a:pt x="129" y="49"/>
                    <a:pt x="130" y="50"/>
                  </a:cubicBezTo>
                  <a:cubicBezTo>
                    <a:pt x="131" y="52"/>
                    <a:pt x="127" y="53"/>
                    <a:pt x="124" y="52"/>
                  </a:cubicBezTo>
                  <a:cubicBezTo>
                    <a:pt x="121" y="51"/>
                    <a:pt x="121" y="51"/>
                    <a:pt x="123" y="53"/>
                  </a:cubicBezTo>
                  <a:cubicBezTo>
                    <a:pt x="124" y="54"/>
                    <a:pt x="124" y="55"/>
                    <a:pt x="123" y="54"/>
                  </a:cubicBezTo>
                  <a:cubicBezTo>
                    <a:pt x="123" y="54"/>
                    <a:pt x="122" y="54"/>
                    <a:pt x="121" y="55"/>
                  </a:cubicBezTo>
                  <a:cubicBezTo>
                    <a:pt x="120" y="55"/>
                    <a:pt x="119" y="56"/>
                    <a:pt x="119" y="55"/>
                  </a:cubicBezTo>
                  <a:cubicBezTo>
                    <a:pt x="119" y="55"/>
                    <a:pt x="119" y="55"/>
                    <a:pt x="118" y="56"/>
                  </a:cubicBezTo>
                  <a:cubicBezTo>
                    <a:pt x="117" y="56"/>
                    <a:pt x="116" y="57"/>
                    <a:pt x="115" y="57"/>
                  </a:cubicBezTo>
                  <a:cubicBezTo>
                    <a:pt x="111" y="56"/>
                    <a:pt x="110" y="57"/>
                    <a:pt x="111" y="58"/>
                  </a:cubicBezTo>
                  <a:cubicBezTo>
                    <a:pt x="113" y="60"/>
                    <a:pt x="111" y="63"/>
                    <a:pt x="109" y="63"/>
                  </a:cubicBezTo>
                  <a:cubicBezTo>
                    <a:pt x="107" y="63"/>
                    <a:pt x="107" y="64"/>
                    <a:pt x="107" y="65"/>
                  </a:cubicBezTo>
                  <a:cubicBezTo>
                    <a:pt x="107" y="66"/>
                    <a:pt x="106" y="67"/>
                    <a:pt x="106" y="67"/>
                  </a:cubicBezTo>
                  <a:cubicBezTo>
                    <a:pt x="106" y="66"/>
                    <a:pt x="104" y="67"/>
                    <a:pt x="103" y="69"/>
                  </a:cubicBezTo>
                  <a:cubicBezTo>
                    <a:pt x="101" y="70"/>
                    <a:pt x="100" y="71"/>
                    <a:pt x="99" y="70"/>
                  </a:cubicBezTo>
                  <a:cubicBezTo>
                    <a:pt x="99" y="70"/>
                    <a:pt x="98" y="70"/>
                    <a:pt x="99" y="71"/>
                  </a:cubicBezTo>
                  <a:cubicBezTo>
                    <a:pt x="99" y="72"/>
                    <a:pt x="99" y="73"/>
                    <a:pt x="98" y="74"/>
                  </a:cubicBezTo>
                  <a:cubicBezTo>
                    <a:pt x="93" y="75"/>
                    <a:pt x="92" y="76"/>
                    <a:pt x="94" y="77"/>
                  </a:cubicBezTo>
                  <a:cubicBezTo>
                    <a:pt x="95" y="77"/>
                    <a:pt x="96" y="79"/>
                    <a:pt x="96" y="80"/>
                  </a:cubicBezTo>
                  <a:cubicBezTo>
                    <a:pt x="96" y="84"/>
                    <a:pt x="93" y="86"/>
                    <a:pt x="91" y="84"/>
                  </a:cubicBezTo>
                  <a:cubicBezTo>
                    <a:pt x="89" y="83"/>
                    <a:pt x="87" y="83"/>
                    <a:pt x="88" y="84"/>
                  </a:cubicBezTo>
                  <a:cubicBezTo>
                    <a:pt x="88" y="85"/>
                    <a:pt x="87" y="86"/>
                    <a:pt x="86" y="87"/>
                  </a:cubicBezTo>
                  <a:cubicBezTo>
                    <a:pt x="80" y="90"/>
                    <a:pt x="79" y="92"/>
                    <a:pt x="81" y="96"/>
                  </a:cubicBezTo>
                  <a:close/>
                  <a:moveTo>
                    <a:pt x="147" y="93"/>
                  </a:moveTo>
                  <a:cubicBezTo>
                    <a:pt x="147" y="92"/>
                    <a:pt x="148" y="92"/>
                    <a:pt x="148" y="92"/>
                  </a:cubicBezTo>
                  <a:cubicBezTo>
                    <a:pt x="148" y="92"/>
                    <a:pt x="148" y="92"/>
                    <a:pt x="148" y="92"/>
                  </a:cubicBezTo>
                  <a:cubicBezTo>
                    <a:pt x="148" y="92"/>
                    <a:pt x="149" y="92"/>
                    <a:pt x="149" y="92"/>
                  </a:cubicBezTo>
                  <a:cubicBezTo>
                    <a:pt x="150" y="92"/>
                    <a:pt x="152" y="93"/>
                    <a:pt x="152" y="94"/>
                  </a:cubicBezTo>
                  <a:cubicBezTo>
                    <a:pt x="154" y="97"/>
                    <a:pt x="154" y="98"/>
                    <a:pt x="152" y="97"/>
                  </a:cubicBezTo>
                  <a:cubicBezTo>
                    <a:pt x="151" y="97"/>
                    <a:pt x="150" y="97"/>
                    <a:pt x="149" y="97"/>
                  </a:cubicBezTo>
                  <a:cubicBezTo>
                    <a:pt x="149" y="98"/>
                    <a:pt x="148" y="97"/>
                    <a:pt x="147" y="96"/>
                  </a:cubicBezTo>
                  <a:cubicBezTo>
                    <a:pt x="147" y="94"/>
                    <a:pt x="146" y="93"/>
                    <a:pt x="147" y="93"/>
                  </a:cubicBezTo>
                  <a:close/>
                  <a:moveTo>
                    <a:pt x="199" y="55"/>
                  </a:moveTo>
                  <a:cubicBezTo>
                    <a:pt x="199" y="55"/>
                    <a:pt x="199" y="55"/>
                    <a:pt x="199" y="55"/>
                  </a:cubicBezTo>
                  <a:cubicBezTo>
                    <a:pt x="199" y="55"/>
                    <a:pt x="199" y="55"/>
                    <a:pt x="200" y="55"/>
                  </a:cubicBezTo>
                  <a:cubicBezTo>
                    <a:pt x="201" y="56"/>
                    <a:pt x="201" y="58"/>
                    <a:pt x="199" y="59"/>
                  </a:cubicBezTo>
                  <a:cubicBezTo>
                    <a:pt x="197" y="60"/>
                    <a:pt x="196" y="60"/>
                    <a:pt x="196" y="59"/>
                  </a:cubicBezTo>
                  <a:cubicBezTo>
                    <a:pt x="195" y="57"/>
                    <a:pt x="197" y="55"/>
                    <a:pt x="199" y="55"/>
                  </a:cubicBezTo>
                  <a:close/>
                  <a:moveTo>
                    <a:pt x="92" y="80"/>
                  </a:moveTo>
                  <a:cubicBezTo>
                    <a:pt x="93" y="80"/>
                    <a:pt x="93" y="81"/>
                    <a:pt x="92" y="81"/>
                  </a:cubicBezTo>
                  <a:cubicBezTo>
                    <a:pt x="91" y="82"/>
                    <a:pt x="91" y="82"/>
                    <a:pt x="90" y="81"/>
                  </a:cubicBezTo>
                  <a:cubicBezTo>
                    <a:pt x="90" y="80"/>
                    <a:pt x="90" y="80"/>
                    <a:pt x="91" y="79"/>
                  </a:cubicBezTo>
                  <a:cubicBezTo>
                    <a:pt x="91" y="79"/>
                    <a:pt x="91" y="79"/>
                    <a:pt x="91" y="79"/>
                  </a:cubicBezTo>
                  <a:cubicBezTo>
                    <a:pt x="92" y="79"/>
                    <a:pt x="92" y="79"/>
                    <a:pt x="92" y="80"/>
                  </a:cubicBezTo>
                  <a:close/>
                  <a:moveTo>
                    <a:pt x="39" y="124"/>
                  </a:moveTo>
                  <a:cubicBezTo>
                    <a:pt x="38" y="123"/>
                    <a:pt x="39" y="123"/>
                    <a:pt x="40" y="122"/>
                  </a:cubicBezTo>
                  <a:cubicBezTo>
                    <a:pt x="42" y="122"/>
                    <a:pt x="43" y="121"/>
                    <a:pt x="42" y="121"/>
                  </a:cubicBezTo>
                  <a:cubicBezTo>
                    <a:pt x="42" y="121"/>
                    <a:pt x="42" y="120"/>
                    <a:pt x="42" y="119"/>
                  </a:cubicBezTo>
                  <a:cubicBezTo>
                    <a:pt x="43" y="118"/>
                    <a:pt x="43" y="118"/>
                    <a:pt x="44" y="118"/>
                  </a:cubicBezTo>
                  <a:cubicBezTo>
                    <a:pt x="44" y="118"/>
                    <a:pt x="44" y="118"/>
                    <a:pt x="44" y="118"/>
                  </a:cubicBezTo>
                  <a:cubicBezTo>
                    <a:pt x="45" y="118"/>
                    <a:pt x="45" y="118"/>
                    <a:pt x="46" y="118"/>
                  </a:cubicBezTo>
                  <a:cubicBezTo>
                    <a:pt x="48" y="119"/>
                    <a:pt x="48" y="120"/>
                    <a:pt x="48" y="123"/>
                  </a:cubicBezTo>
                  <a:cubicBezTo>
                    <a:pt x="48" y="127"/>
                    <a:pt x="47" y="128"/>
                    <a:pt x="43" y="129"/>
                  </a:cubicBezTo>
                  <a:cubicBezTo>
                    <a:pt x="41" y="131"/>
                    <a:pt x="39" y="132"/>
                    <a:pt x="38" y="132"/>
                  </a:cubicBezTo>
                  <a:cubicBezTo>
                    <a:pt x="37" y="132"/>
                    <a:pt x="38" y="127"/>
                    <a:pt x="39" y="127"/>
                  </a:cubicBezTo>
                  <a:cubicBezTo>
                    <a:pt x="40" y="126"/>
                    <a:pt x="40" y="125"/>
                    <a:pt x="39" y="124"/>
                  </a:cubicBezTo>
                  <a:close/>
                  <a:moveTo>
                    <a:pt x="47" y="106"/>
                  </a:moveTo>
                  <a:cubicBezTo>
                    <a:pt x="46" y="106"/>
                    <a:pt x="46" y="106"/>
                    <a:pt x="45" y="105"/>
                  </a:cubicBezTo>
                  <a:cubicBezTo>
                    <a:pt x="45" y="105"/>
                    <a:pt x="45" y="104"/>
                    <a:pt x="46" y="104"/>
                  </a:cubicBezTo>
                  <a:cubicBezTo>
                    <a:pt x="46" y="103"/>
                    <a:pt x="46" y="103"/>
                    <a:pt x="46" y="103"/>
                  </a:cubicBezTo>
                  <a:cubicBezTo>
                    <a:pt x="47" y="103"/>
                    <a:pt x="47" y="104"/>
                    <a:pt x="47" y="104"/>
                  </a:cubicBezTo>
                  <a:cubicBezTo>
                    <a:pt x="48" y="105"/>
                    <a:pt x="47" y="105"/>
                    <a:pt x="47" y="106"/>
                  </a:cubicBezTo>
                  <a:close/>
                  <a:moveTo>
                    <a:pt x="47" y="108"/>
                  </a:moveTo>
                  <a:cubicBezTo>
                    <a:pt x="48" y="109"/>
                    <a:pt x="47" y="110"/>
                    <a:pt x="47" y="110"/>
                  </a:cubicBezTo>
                  <a:cubicBezTo>
                    <a:pt x="46" y="110"/>
                    <a:pt x="46" y="110"/>
                    <a:pt x="45" y="110"/>
                  </a:cubicBezTo>
                  <a:cubicBezTo>
                    <a:pt x="45" y="109"/>
                    <a:pt x="45" y="108"/>
                    <a:pt x="46" y="108"/>
                  </a:cubicBezTo>
                  <a:cubicBezTo>
                    <a:pt x="46" y="108"/>
                    <a:pt x="46" y="108"/>
                    <a:pt x="46" y="108"/>
                  </a:cubicBezTo>
                  <a:cubicBezTo>
                    <a:pt x="47" y="108"/>
                    <a:pt x="47" y="108"/>
                    <a:pt x="47" y="108"/>
                  </a:cubicBezTo>
                  <a:close/>
                  <a:moveTo>
                    <a:pt x="21" y="80"/>
                  </a:moveTo>
                  <a:cubicBezTo>
                    <a:pt x="17" y="81"/>
                    <a:pt x="14" y="82"/>
                    <a:pt x="12" y="82"/>
                  </a:cubicBezTo>
                  <a:cubicBezTo>
                    <a:pt x="9" y="82"/>
                    <a:pt x="5" y="80"/>
                    <a:pt x="6" y="79"/>
                  </a:cubicBezTo>
                  <a:cubicBezTo>
                    <a:pt x="6" y="79"/>
                    <a:pt x="5" y="78"/>
                    <a:pt x="3" y="78"/>
                  </a:cubicBezTo>
                  <a:cubicBezTo>
                    <a:pt x="0" y="77"/>
                    <a:pt x="0" y="77"/>
                    <a:pt x="0" y="77"/>
                  </a:cubicBezTo>
                  <a:cubicBezTo>
                    <a:pt x="3" y="77"/>
                    <a:pt x="3" y="77"/>
                    <a:pt x="3" y="77"/>
                  </a:cubicBezTo>
                  <a:cubicBezTo>
                    <a:pt x="7" y="77"/>
                    <a:pt x="12" y="73"/>
                    <a:pt x="11" y="72"/>
                  </a:cubicBezTo>
                  <a:cubicBezTo>
                    <a:pt x="11" y="72"/>
                    <a:pt x="11" y="71"/>
                    <a:pt x="12" y="71"/>
                  </a:cubicBezTo>
                  <a:cubicBezTo>
                    <a:pt x="13" y="71"/>
                    <a:pt x="17" y="71"/>
                    <a:pt x="20" y="71"/>
                  </a:cubicBezTo>
                  <a:cubicBezTo>
                    <a:pt x="21" y="70"/>
                    <a:pt x="22" y="70"/>
                    <a:pt x="23" y="70"/>
                  </a:cubicBezTo>
                  <a:cubicBezTo>
                    <a:pt x="23" y="70"/>
                    <a:pt x="23" y="70"/>
                    <a:pt x="23" y="70"/>
                  </a:cubicBezTo>
                  <a:cubicBezTo>
                    <a:pt x="24" y="70"/>
                    <a:pt x="25" y="71"/>
                    <a:pt x="25" y="71"/>
                  </a:cubicBezTo>
                  <a:cubicBezTo>
                    <a:pt x="25" y="72"/>
                    <a:pt x="26" y="74"/>
                    <a:pt x="26" y="74"/>
                  </a:cubicBezTo>
                  <a:cubicBezTo>
                    <a:pt x="29" y="75"/>
                    <a:pt x="27" y="77"/>
                    <a:pt x="21" y="80"/>
                  </a:cubicBezTo>
                  <a:close/>
                  <a:moveTo>
                    <a:pt x="117" y="52"/>
                  </a:moveTo>
                  <a:cubicBezTo>
                    <a:pt x="117" y="53"/>
                    <a:pt x="117" y="54"/>
                    <a:pt x="116" y="54"/>
                  </a:cubicBezTo>
                  <a:cubicBezTo>
                    <a:pt x="116" y="54"/>
                    <a:pt x="115" y="54"/>
                    <a:pt x="114" y="54"/>
                  </a:cubicBezTo>
                  <a:cubicBezTo>
                    <a:pt x="114" y="53"/>
                    <a:pt x="114" y="52"/>
                    <a:pt x="115" y="52"/>
                  </a:cubicBezTo>
                  <a:cubicBezTo>
                    <a:pt x="115" y="52"/>
                    <a:pt x="115" y="52"/>
                    <a:pt x="115" y="52"/>
                  </a:cubicBezTo>
                  <a:cubicBezTo>
                    <a:pt x="116" y="52"/>
                    <a:pt x="116" y="52"/>
                    <a:pt x="117" y="52"/>
                  </a:cubicBezTo>
                  <a:close/>
                  <a:moveTo>
                    <a:pt x="138" y="2"/>
                  </a:moveTo>
                  <a:cubicBezTo>
                    <a:pt x="134" y="5"/>
                    <a:pt x="134" y="5"/>
                    <a:pt x="134" y="5"/>
                  </a:cubicBezTo>
                  <a:cubicBezTo>
                    <a:pt x="131" y="7"/>
                    <a:pt x="130" y="7"/>
                    <a:pt x="124" y="6"/>
                  </a:cubicBezTo>
                  <a:cubicBezTo>
                    <a:pt x="120" y="5"/>
                    <a:pt x="118" y="5"/>
                    <a:pt x="117" y="6"/>
                  </a:cubicBezTo>
                  <a:cubicBezTo>
                    <a:pt x="116" y="7"/>
                    <a:pt x="116" y="7"/>
                    <a:pt x="118" y="8"/>
                  </a:cubicBezTo>
                  <a:cubicBezTo>
                    <a:pt x="119" y="8"/>
                    <a:pt x="120" y="9"/>
                    <a:pt x="120" y="10"/>
                  </a:cubicBezTo>
                  <a:cubicBezTo>
                    <a:pt x="120" y="10"/>
                    <a:pt x="120" y="11"/>
                    <a:pt x="121" y="11"/>
                  </a:cubicBezTo>
                  <a:cubicBezTo>
                    <a:pt x="125" y="12"/>
                    <a:pt x="130" y="15"/>
                    <a:pt x="130" y="16"/>
                  </a:cubicBezTo>
                  <a:cubicBezTo>
                    <a:pt x="130" y="16"/>
                    <a:pt x="128" y="17"/>
                    <a:pt x="126" y="17"/>
                  </a:cubicBezTo>
                  <a:cubicBezTo>
                    <a:pt x="123" y="17"/>
                    <a:pt x="123" y="17"/>
                    <a:pt x="124" y="15"/>
                  </a:cubicBezTo>
                  <a:cubicBezTo>
                    <a:pt x="125" y="13"/>
                    <a:pt x="125" y="13"/>
                    <a:pt x="124" y="13"/>
                  </a:cubicBezTo>
                  <a:cubicBezTo>
                    <a:pt x="124" y="13"/>
                    <a:pt x="122" y="13"/>
                    <a:pt x="121" y="12"/>
                  </a:cubicBezTo>
                  <a:cubicBezTo>
                    <a:pt x="119" y="11"/>
                    <a:pt x="118" y="11"/>
                    <a:pt x="116" y="13"/>
                  </a:cubicBezTo>
                  <a:cubicBezTo>
                    <a:pt x="115" y="15"/>
                    <a:pt x="114" y="17"/>
                    <a:pt x="113" y="19"/>
                  </a:cubicBezTo>
                  <a:cubicBezTo>
                    <a:pt x="111" y="23"/>
                    <a:pt x="110" y="23"/>
                    <a:pt x="108" y="21"/>
                  </a:cubicBezTo>
                  <a:cubicBezTo>
                    <a:pt x="108" y="20"/>
                    <a:pt x="106" y="19"/>
                    <a:pt x="105" y="19"/>
                  </a:cubicBezTo>
                  <a:cubicBezTo>
                    <a:pt x="104" y="19"/>
                    <a:pt x="105" y="19"/>
                    <a:pt x="106" y="18"/>
                  </a:cubicBezTo>
                  <a:cubicBezTo>
                    <a:pt x="109" y="17"/>
                    <a:pt x="110" y="14"/>
                    <a:pt x="107" y="15"/>
                  </a:cubicBezTo>
                  <a:cubicBezTo>
                    <a:pt x="104" y="15"/>
                    <a:pt x="105" y="14"/>
                    <a:pt x="108" y="13"/>
                  </a:cubicBezTo>
                  <a:cubicBezTo>
                    <a:pt x="109" y="12"/>
                    <a:pt x="111" y="11"/>
                    <a:pt x="110" y="10"/>
                  </a:cubicBezTo>
                  <a:cubicBezTo>
                    <a:pt x="110" y="9"/>
                    <a:pt x="106" y="9"/>
                    <a:pt x="104" y="11"/>
                  </a:cubicBezTo>
                  <a:cubicBezTo>
                    <a:pt x="102" y="13"/>
                    <a:pt x="102" y="13"/>
                    <a:pt x="99" y="11"/>
                  </a:cubicBezTo>
                  <a:cubicBezTo>
                    <a:pt x="98" y="10"/>
                    <a:pt x="97" y="9"/>
                    <a:pt x="98" y="10"/>
                  </a:cubicBezTo>
                  <a:cubicBezTo>
                    <a:pt x="99" y="12"/>
                    <a:pt x="97" y="13"/>
                    <a:pt x="95" y="11"/>
                  </a:cubicBezTo>
                  <a:cubicBezTo>
                    <a:pt x="94" y="10"/>
                    <a:pt x="94" y="9"/>
                    <a:pt x="95" y="10"/>
                  </a:cubicBezTo>
                  <a:cubicBezTo>
                    <a:pt x="95" y="10"/>
                    <a:pt x="97" y="10"/>
                    <a:pt x="98" y="8"/>
                  </a:cubicBezTo>
                  <a:cubicBezTo>
                    <a:pt x="100" y="6"/>
                    <a:pt x="99" y="4"/>
                    <a:pt x="96" y="6"/>
                  </a:cubicBezTo>
                  <a:cubicBezTo>
                    <a:pt x="96" y="6"/>
                    <a:pt x="95" y="6"/>
                    <a:pt x="95" y="5"/>
                  </a:cubicBezTo>
                  <a:cubicBezTo>
                    <a:pt x="95" y="5"/>
                    <a:pt x="97" y="4"/>
                    <a:pt x="99" y="4"/>
                  </a:cubicBezTo>
                  <a:cubicBezTo>
                    <a:pt x="104" y="2"/>
                    <a:pt x="105" y="3"/>
                    <a:pt x="102" y="4"/>
                  </a:cubicBezTo>
                  <a:cubicBezTo>
                    <a:pt x="100" y="6"/>
                    <a:pt x="100" y="6"/>
                    <a:pt x="102" y="7"/>
                  </a:cubicBezTo>
                  <a:cubicBezTo>
                    <a:pt x="104" y="7"/>
                    <a:pt x="105" y="7"/>
                    <a:pt x="106" y="5"/>
                  </a:cubicBezTo>
                  <a:cubicBezTo>
                    <a:pt x="108" y="3"/>
                    <a:pt x="110" y="3"/>
                    <a:pt x="112" y="6"/>
                  </a:cubicBezTo>
                  <a:cubicBezTo>
                    <a:pt x="114" y="8"/>
                    <a:pt x="114" y="8"/>
                    <a:pt x="116" y="6"/>
                  </a:cubicBezTo>
                  <a:cubicBezTo>
                    <a:pt x="117" y="4"/>
                    <a:pt x="117" y="4"/>
                    <a:pt x="116" y="2"/>
                  </a:cubicBezTo>
                  <a:cubicBezTo>
                    <a:pt x="115" y="1"/>
                    <a:pt x="115" y="1"/>
                    <a:pt x="118" y="1"/>
                  </a:cubicBezTo>
                  <a:cubicBezTo>
                    <a:pt x="122" y="2"/>
                    <a:pt x="124" y="3"/>
                    <a:pt x="123" y="4"/>
                  </a:cubicBezTo>
                  <a:cubicBezTo>
                    <a:pt x="123" y="5"/>
                    <a:pt x="123" y="5"/>
                    <a:pt x="124" y="4"/>
                  </a:cubicBezTo>
                  <a:cubicBezTo>
                    <a:pt x="125" y="3"/>
                    <a:pt x="126" y="2"/>
                    <a:pt x="126" y="1"/>
                  </a:cubicBezTo>
                  <a:cubicBezTo>
                    <a:pt x="126" y="0"/>
                    <a:pt x="126" y="0"/>
                    <a:pt x="127" y="0"/>
                  </a:cubicBezTo>
                  <a:cubicBezTo>
                    <a:pt x="127" y="0"/>
                    <a:pt x="127" y="0"/>
                    <a:pt x="127" y="0"/>
                  </a:cubicBezTo>
                  <a:cubicBezTo>
                    <a:pt x="128" y="0"/>
                    <a:pt x="131" y="1"/>
                    <a:pt x="135" y="1"/>
                  </a:cubicBezTo>
                  <a:lnTo>
                    <a:pt x="138" y="2"/>
                  </a:lnTo>
                  <a:close/>
                  <a:moveTo>
                    <a:pt x="88" y="168"/>
                  </a:moveTo>
                  <a:cubicBezTo>
                    <a:pt x="87" y="167"/>
                    <a:pt x="88" y="165"/>
                    <a:pt x="89" y="165"/>
                  </a:cubicBezTo>
                  <a:cubicBezTo>
                    <a:pt x="89" y="165"/>
                    <a:pt x="89" y="165"/>
                    <a:pt x="89" y="165"/>
                  </a:cubicBezTo>
                  <a:cubicBezTo>
                    <a:pt x="89" y="165"/>
                    <a:pt x="90" y="165"/>
                    <a:pt x="90" y="166"/>
                  </a:cubicBezTo>
                  <a:cubicBezTo>
                    <a:pt x="91" y="166"/>
                    <a:pt x="91" y="167"/>
                    <a:pt x="90" y="168"/>
                  </a:cubicBezTo>
                  <a:cubicBezTo>
                    <a:pt x="89" y="169"/>
                    <a:pt x="89" y="169"/>
                    <a:pt x="88" y="168"/>
                  </a:cubicBezTo>
                  <a:close/>
                  <a:moveTo>
                    <a:pt x="61" y="98"/>
                  </a:moveTo>
                  <a:cubicBezTo>
                    <a:pt x="60" y="96"/>
                    <a:pt x="60" y="95"/>
                    <a:pt x="61" y="95"/>
                  </a:cubicBezTo>
                  <a:cubicBezTo>
                    <a:pt x="61" y="95"/>
                    <a:pt x="61" y="95"/>
                    <a:pt x="61" y="95"/>
                  </a:cubicBezTo>
                  <a:cubicBezTo>
                    <a:pt x="62" y="95"/>
                    <a:pt x="62" y="95"/>
                    <a:pt x="63" y="95"/>
                  </a:cubicBezTo>
                  <a:cubicBezTo>
                    <a:pt x="63" y="96"/>
                    <a:pt x="63" y="97"/>
                    <a:pt x="63" y="98"/>
                  </a:cubicBezTo>
                  <a:cubicBezTo>
                    <a:pt x="62" y="98"/>
                    <a:pt x="61" y="98"/>
                    <a:pt x="61" y="98"/>
                  </a:cubicBezTo>
                  <a:close/>
                  <a:moveTo>
                    <a:pt x="56" y="104"/>
                  </a:moveTo>
                  <a:cubicBezTo>
                    <a:pt x="53" y="108"/>
                    <a:pt x="53" y="110"/>
                    <a:pt x="57" y="109"/>
                  </a:cubicBezTo>
                  <a:cubicBezTo>
                    <a:pt x="59" y="108"/>
                    <a:pt x="59" y="108"/>
                    <a:pt x="58" y="111"/>
                  </a:cubicBezTo>
                  <a:cubicBezTo>
                    <a:pt x="56" y="113"/>
                    <a:pt x="56" y="114"/>
                    <a:pt x="57" y="115"/>
                  </a:cubicBezTo>
                  <a:cubicBezTo>
                    <a:pt x="60" y="116"/>
                    <a:pt x="63" y="121"/>
                    <a:pt x="64" y="124"/>
                  </a:cubicBezTo>
                  <a:cubicBezTo>
                    <a:pt x="64" y="127"/>
                    <a:pt x="65" y="128"/>
                    <a:pt x="67" y="128"/>
                  </a:cubicBezTo>
                  <a:cubicBezTo>
                    <a:pt x="68" y="128"/>
                    <a:pt x="69" y="129"/>
                    <a:pt x="68" y="131"/>
                  </a:cubicBezTo>
                  <a:cubicBezTo>
                    <a:pt x="67" y="134"/>
                    <a:pt x="64" y="136"/>
                    <a:pt x="59" y="135"/>
                  </a:cubicBezTo>
                  <a:cubicBezTo>
                    <a:pt x="58" y="135"/>
                    <a:pt x="56" y="135"/>
                    <a:pt x="54" y="136"/>
                  </a:cubicBezTo>
                  <a:cubicBezTo>
                    <a:pt x="49" y="137"/>
                    <a:pt x="49" y="136"/>
                    <a:pt x="53" y="134"/>
                  </a:cubicBezTo>
                  <a:cubicBezTo>
                    <a:pt x="57" y="133"/>
                    <a:pt x="57" y="130"/>
                    <a:pt x="53" y="130"/>
                  </a:cubicBezTo>
                  <a:cubicBezTo>
                    <a:pt x="51" y="130"/>
                    <a:pt x="51" y="130"/>
                    <a:pt x="52" y="129"/>
                  </a:cubicBezTo>
                  <a:cubicBezTo>
                    <a:pt x="53" y="128"/>
                    <a:pt x="53" y="127"/>
                    <a:pt x="53" y="127"/>
                  </a:cubicBezTo>
                  <a:cubicBezTo>
                    <a:pt x="52" y="127"/>
                    <a:pt x="53" y="127"/>
                    <a:pt x="54" y="126"/>
                  </a:cubicBezTo>
                  <a:cubicBezTo>
                    <a:pt x="56" y="125"/>
                    <a:pt x="56" y="124"/>
                    <a:pt x="56" y="122"/>
                  </a:cubicBezTo>
                  <a:cubicBezTo>
                    <a:pt x="56" y="120"/>
                    <a:pt x="55" y="119"/>
                    <a:pt x="54" y="119"/>
                  </a:cubicBezTo>
                  <a:cubicBezTo>
                    <a:pt x="52" y="119"/>
                    <a:pt x="49" y="116"/>
                    <a:pt x="50" y="114"/>
                  </a:cubicBezTo>
                  <a:cubicBezTo>
                    <a:pt x="51" y="114"/>
                    <a:pt x="51" y="113"/>
                    <a:pt x="50" y="112"/>
                  </a:cubicBezTo>
                  <a:cubicBezTo>
                    <a:pt x="49" y="111"/>
                    <a:pt x="50" y="107"/>
                    <a:pt x="54" y="104"/>
                  </a:cubicBezTo>
                  <a:cubicBezTo>
                    <a:pt x="55" y="102"/>
                    <a:pt x="57" y="101"/>
                    <a:pt x="57" y="101"/>
                  </a:cubicBezTo>
                  <a:cubicBezTo>
                    <a:pt x="57" y="101"/>
                    <a:pt x="57" y="101"/>
                    <a:pt x="57" y="101"/>
                  </a:cubicBezTo>
                  <a:cubicBezTo>
                    <a:pt x="58" y="101"/>
                    <a:pt x="57" y="102"/>
                    <a:pt x="56" y="104"/>
                  </a:cubicBezTo>
                  <a:close/>
                  <a:moveTo>
                    <a:pt x="104" y="120"/>
                  </a:moveTo>
                  <a:cubicBezTo>
                    <a:pt x="103" y="119"/>
                    <a:pt x="103" y="118"/>
                    <a:pt x="104" y="118"/>
                  </a:cubicBezTo>
                  <a:cubicBezTo>
                    <a:pt x="104" y="118"/>
                    <a:pt x="104" y="118"/>
                    <a:pt x="104" y="118"/>
                  </a:cubicBezTo>
                  <a:cubicBezTo>
                    <a:pt x="105" y="118"/>
                    <a:pt x="105" y="118"/>
                    <a:pt x="106" y="118"/>
                  </a:cubicBezTo>
                  <a:cubicBezTo>
                    <a:pt x="106" y="119"/>
                    <a:pt x="106" y="120"/>
                    <a:pt x="105" y="120"/>
                  </a:cubicBezTo>
                  <a:cubicBezTo>
                    <a:pt x="105" y="120"/>
                    <a:pt x="104" y="120"/>
                    <a:pt x="104" y="120"/>
                  </a:cubicBezTo>
                  <a:close/>
                  <a:moveTo>
                    <a:pt x="95" y="120"/>
                  </a:moveTo>
                  <a:cubicBezTo>
                    <a:pt x="94" y="118"/>
                    <a:pt x="95" y="117"/>
                    <a:pt x="96" y="117"/>
                  </a:cubicBezTo>
                  <a:cubicBezTo>
                    <a:pt x="96" y="117"/>
                    <a:pt x="96" y="117"/>
                    <a:pt x="97" y="117"/>
                  </a:cubicBezTo>
                  <a:cubicBezTo>
                    <a:pt x="97" y="118"/>
                    <a:pt x="97" y="119"/>
                    <a:pt x="97" y="120"/>
                  </a:cubicBezTo>
                  <a:cubicBezTo>
                    <a:pt x="96" y="120"/>
                    <a:pt x="95" y="120"/>
                    <a:pt x="95" y="120"/>
                  </a:cubicBezTo>
                  <a:close/>
                  <a:moveTo>
                    <a:pt x="5" y="71"/>
                  </a:moveTo>
                  <a:cubicBezTo>
                    <a:pt x="6" y="71"/>
                    <a:pt x="7" y="71"/>
                    <a:pt x="7" y="72"/>
                  </a:cubicBezTo>
                  <a:cubicBezTo>
                    <a:pt x="6" y="73"/>
                    <a:pt x="5" y="73"/>
                    <a:pt x="3" y="73"/>
                  </a:cubicBezTo>
                  <a:cubicBezTo>
                    <a:pt x="1" y="73"/>
                    <a:pt x="0" y="73"/>
                    <a:pt x="2" y="72"/>
                  </a:cubicBezTo>
                  <a:cubicBezTo>
                    <a:pt x="3" y="71"/>
                    <a:pt x="4" y="71"/>
                    <a:pt x="5" y="71"/>
                  </a:cubicBezTo>
                  <a:close/>
                  <a:moveTo>
                    <a:pt x="124" y="105"/>
                  </a:moveTo>
                  <a:cubicBezTo>
                    <a:pt x="124" y="105"/>
                    <a:pt x="124" y="104"/>
                    <a:pt x="125" y="104"/>
                  </a:cubicBezTo>
                  <a:cubicBezTo>
                    <a:pt x="125" y="103"/>
                    <a:pt x="125" y="103"/>
                    <a:pt x="125" y="103"/>
                  </a:cubicBezTo>
                  <a:cubicBezTo>
                    <a:pt x="126" y="103"/>
                    <a:pt x="126" y="104"/>
                    <a:pt x="126" y="104"/>
                  </a:cubicBezTo>
                  <a:cubicBezTo>
                    <a:pt x="127" y="105"/>
                    <a:pt x="127" y="105"/>
                    <a:pt x="126" y="106"/>
                  </a:cubicBezTo>
                  <a:cubicBezTo>
                    <a:pt x="126" y="106"/>
                    <a:pt x="125" y="106"/>
                    <a:pt x="124" y="105"/>
                  </a:cubicBezTo>
                  <a:close/>
                  <a:moveTo>
                    <a:pt x="118" y="98"/>
                  </a:moveTo>
                  <a:cubicBezTo>
                    <a:pt x="117" y="97"/>
                    <a:pt x="118" y="96"/>
                    <a:pt x="118" y="96"/>
                  </a:cubicBezTo>
                  <a:cubicBezTo>
                    <a:pt x="118" y="96"/>
                    <a:pt x="119" y="96"/>
                    <a:pt x="119" y="96"/>
                  </a:cubicBezTo>
                  <a:cubicBezTo>
                    <a:pt x="119" y="96"/>
                    <a:pt x="119" y="96"/>
                    <a:pt x="119" y="96"/>
                  </a:cubicBezTo>
                  <a:cubicBezTo>
                    <a:pt x="119" y="96"/>
                    <a:pt x="120" y="96"/>
                    <a:pt x="120" y="96"/>
                  </a:cubicBezTo>
                  <a:cubicBezTo>
                    <a:pt x="120" y="97"/>
                    <a:pt x="120" y="98"/>
                    <a:pt x="119" y="98"/>
                  </a:cubicBezTo>
                  <a:cubicBezTo>
                    <a:pt x="119" y="98"/>
                    <a:pt x="118" y="98"/>
                    <a:pt x="118" y="98"/>
                  </a:cubicBezTo>
                  <a:close/>
                  <a:moveTo>
                    <a:pt x="113" y="111"/>
                  </a:moveTo>
                  <a:cubicBezTo>
                    <a:pt x="113" y="109"/>
                    <a:pt x="113" y="108"/>
                    <a:pt x="114" y="108"/>
                  </a:cubicBezTo>
                  <a:cubicBezTo>
                    <a:pt x="115" y="108"/>
                    <a:pt x="115" y="108"/>
                    <a:pt x="115" y="108"/>
                  </a:cubicBezTo>
                  <a:cubicBezTo>
                    <a:pt x="116" y="109"/>
                    <a:pt x="116" y="110"/>
                    <a:pt x="115" y="111"/>
                  </a:cubicBezTo>
                  <a:cubicBezTo>
                    <a:pt x="114" y="112"/>
                    <a:pt x="114" y="112"/>
                    <a:pt x="113" y="111"/>
                  </a:cubicBezTo>
                  <a:close/>
                  <a:moveTo>
                    <a:pt x="132" y="188"/>
                  </a:moveTo>
                  <a:cubicBezTo>
                    <a:pt x="132" y="188"/>
                    <a:pt x="132" y="189"/>
                    <a:pt x="132" y="189"/>
                  </a:cubicBezTo>
                  <a:cubicBezTo>
                    <a:pt x="131" y="190"/>
                    <a:pt x="130" y="189"/>
                    <a:pt x="130" y="189"/>
                  </a:cubicBezTo>
                  <a:cubicBezTo>
                    <a:pt x="130" y="188"/>
                    <a:pt x="130" y="187"/>
                    <a:pt x="130" y="187"/>
                  </a:cubicBezTo>
                  <a:cubicBezTo>
                    <a:pt x="130" y="187"/>
                    <a:pt x="131" y="187"/>
                    <a:pt x="131" y="187"/>
                  </a:cubicBezTo>
                  <a:cubicBezTo>
                    <a:pt x="131" y="187"/>
                    <a:pt x="132" y="187"/>
                    <a:pt x="132" y="188"/>
                  </a:cubicBezTo>
                  <a:close/>
                  <a:moveTo>
                    <a:pt x="73" y="177"/>
                  </a:moveTo>
                  <a:cubicBezTo>
                    <a:pt x="73" y="176"/>
                    <a:pt x="73" y="176"/>
                    <a:pt x="73" y="176"/>
                  </a:cubicBezTo>
                  <a:cubicBezTo>
                    <a:pt x="73" y="175"/>
                    <a:pt x="74" y="175"/>
                    <a:pt x="74" y="175"/>
                  </a:cubicBezTo>
                  <a:cubicBezTo>
                    <a:pt x="75" y="175"/>
                    <a:pt x="75" y="175"/>
                    <a:pt x="76" y="174"/>
                  </a:cubicBezTo>
                  <a:cubicBezTo>
                    <a:pt x="76" y="174"/>
                    <a:pt x="77" y="174"/>
                    <a:pt x="77" y="174"/>
                  </a:cubicBezTo>
                  <a:cubicBezTo>
                    <a:pt x="77" y="174"/>
                    <a:pt x="77" y="174"/>
                    <a:pt x="77" y="174"/>
                  </a:cubicBezTo>
                  <a:cubicBezTo>
                    <a:pt x="78" y="174"/>
                    <a:pt x="78" y="174"/>
                    <a:pt x="78" y="174"/>
                  </a:cubicBezTo>
                  <a:cubicBezTo>
                    <a:pt x="79" y="175"/>
                    <a:pt x="79" y="176"/>
                    <a:pt x="78" y="176"/>
                  </a:cubicBezTo>
                  <a:cubicBezTo>
                    <a:pt x="78" y="176"/>
                    <a:pt x="77" y="176"/>
                    <a:pt x="77" y="176"/>
                  </a:cubicBezTo>
                  <a:cubicBezTo>
                    <a:pt x="76" y="176"/>
                    <a:pt x="75" y="176"/>
                    <a:pt x="75" y="177"/>
                  </a:cubicBezTo>
                  <a:cubicBezTo>
                    <a:pt x="74" y="177"/>
                    <a:pt x="73" y="178"/>
                    <a:pt x="73" y="177"/>
                  </a:cubicBezTo>
                  <a:close/>
                  <a:moveTo>
                    <a:pt x="68" y="180"/>
                  </a:moveTo>
                  <a:cubicBezTo>
                    <a:pt x="68" y="179"/>
                    <a:pt x="68" y="179"/>
                    <a:pt x="69" y="178"/>
                  </a:cubicBezTo>
                  <a:cubicBezTo>
                    <a:pt x="69" y="178"/>
                    <a:pt x="69" y="178"/>
                    <a:pt x="69" y="178"/>
                  </a:cubicBezTo>
                  <a:cubicBezTo>
                    <a:pt x="69" y="178"/>
                    <a:pt x="69" y="178"/>
                    <a:pt x="69" y="178"/>
                  </a:cubicBezTo>
                  <a:cubicBezTo>
                    <a:pt x="70" y="178"/>
                    <a:pt x="70" y="178"/>
                    <a:pt x="70" y="179"/>
                  </a:cubicBezTo>
                  <a:cubicBezTo>
                    <a:pt x="71" y="179"/>
                    <a:pt x="71" y="180"/>
                    <a:pt x="70" y="180"/>
                  </a:cubicBezTo>
                  <a:cubicBezTo>
                    <a:pt x="69" y="181"/>
                    <a:pt x="69" y="181"/>
                    <a:pt x="68" y="180"/>
                  </a:cubicBezTo>
                  <a:close/>
                  <a:moveTo>
                    <a:pt x="154" y="190"/>
                  </a:moveTo>
                  <a:cubicBezTo>
                    <a:pt x="154" y="190"/>
                    <a:pt x="154" y="190"/>
                    <a:pt x="154" y="190"/>
                  </a:cubicBezTo>
                  <a:cubicBezTo>
                    <a:pt x="154" y="190"/>
                    <a:pt x="154" y="190"/>
                    <a:pt x="154" y="190"/>
                  </a:cubicBezTo>
                  <a:close/>
                  <a:moveTo>
                    <a:pt x="119" y="184"/>
                  </a:moveTo>
                  <a:cubicBezTo>
                    <a:pt x="119" y="184"/>
                    <a:pt x="119" y="183"/>
                    <a:pt x="119" y="183"/>
                  </a:cubicBezTo>
                  <a:cubicBezTo>
                    <a:pt x="119" y="183"/>
                    <a:pt x="120" y="183"/>
                    <a:pt x="120" y="183"/>
                  </a:cubicBezTo>
                  <a:cubicBezTo>
                    <a:pt x="120" y="182"/>
                    <a:pt x="121" y="183"/>
                    <a:pt x="121" y="183"/>
                  </a:cubicBezTo>
                  <a:cubicBezTo>
                    <a:pt x="121" y="184"/>
                    <a:pt x="121" y="184"/>
                    <a:pt x="121" y="185"/>
                  </a:cubicBezTo>
                  <a:cubicBezTo>
                    <a:pt x="120" y="185"/>
                    <a:pt x="119" y="185"/>
                    <a:pt x="119" y="184"/>
                  </a:cubicBezTo>
                  <a:close/>
                  <a:moveTo>
                    <a:pt x="152" y="192"/>
                  </a:moveTo>
                  <a:cubicBezTo>
                    <a:pt x="152" y="192"/>
                    <a:pt x="152" y="191"/>
                    <a:pt x="152" y="190"/>
                  </a:cubicBezTo>
                  <a:cubicBezTo>
                    <a:pt x="153" y="190"/>
                    <a:pt x="153" y="190"/>
                    <a:pt x="154" y="190"/>
                  </a:cubicBezTo>
                  <a:cubicBezTo>
                    <a:pt x="155" y="190"/>
                    <a:pt x="157" y="191"/>
                    <a:pt x="156" y="192"/>
                  </a:cubicBezTo>
                  <a:cubicBezTo>
                    <a:pt x="155" y="193"/>
                    <a:pt x="153" y="193"/>
                    <a:pt x="152" y="192"/>
                  </a:cubicBezTo>
                  <a:close/>
                  <a:moveTo>
                    <a:pt x="137" y="186"/>
                  </a:moveTo>
                  <a:cubicBezTo>
                    <a:pt x="138" y="187"/>
                    <a:pt x="138" y="188"/>
                    <a:pt x="137" y="188"/>
                  </a:cubicBezTo>
                  <a:cubicBezTo>
                    <a:pt x="137" y="188"/>
                    <a:pt x="136" y="188"/>
                    <a:pt x="135" y="188"/>
                  </a:cubicBezTo>
                  <a:cubicBezTo>
                    <a:pt x="135" y="187"/>
                    <a:pt x="135" y="186"/>
                    <a:pt x="136" y="186"/>
                  </a:cubicBezTo>
                  <a:cubicBezTo>
                    <a:pt x="136" y="186"/>
                    <a:pt x="136" y="186"/>
                    <a:pt x="136" y="186"/>
                  </a:cubicBezTo>
                  <a:cubicBezTo>
                    <a:pt x="136" y="186"/>
                    <a:pt x="136" y="186"/>
                    <a:pt x="136" y="186"/>
                  </a:cubicBezTo>
                  <a:cubicBezTo>
                    <a:pt x="137" y="186"/>
                    <a:pt x="137" y="186"/>
                    <a:pt x="137" y="186"/>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grpSp>
          <p:nvGrpSpPr>
            <p:cNvPr id="10" name="Group 9"/>
            <p:cNvGrpSpPr/>
            <p:nvPr/>
          </p:nvGrpSpPr>
          <p:grpSpPr>
            <a:xfrm>
              <a:off x="6389688" y="1204913"/>
              <a:ext cx="4740275" cy="3522662"/>
              <a:chOff x="6389688" y="1204913"/>
              <a:chExt cx="4740275" cy="3522662"/>
            </a:xfrm>
            <a:grpFill/>
          </p:grpSpPr>
          <p:sp>
            <p:nvSpPr>
              <p:cNvPr id="14" name="Freeform 43"/>
              <p:cNvSpPr>
                <a:spLocks/>
              </p:cNvSpPr>
              <p:nvPr/>
            </p:nvSpPr>
            <p:spPr bwMode="auto">
              <a:xfrm>
                <a:off x="8770938" y="4143375"/>
                <a:ext cx="290513" cy="357187"/>
              </a:xfrm>
              <a:custGeom>
                <a:avLst/>
                <a:gdLst>
                  <a:gd name="T0" fmla="*/ 27 w 27"/>
                  <a:gd name="T1" fmla="*/ 5 h 33"/>
                  <a:gd name="T2" fmla="*/ 24 w 27"/>
                  <a:gd name="T3" fmla="*/ 2 h 33"/>
                  <a:gd name="T4" fmla="*/ 21 w 27"/>
                  <a:gd name="T5" fmla="*/ 0 h 33"/>
                  <a:gd name="T6" fmla="*/ 21 w 27"/>
                  <a:gd name="T7" fmla="*/ 0 h 33"/>
                  <a:gd name="T8" fmla="*/ 15 w 27"/>
                  <a:gd name="T9" fmla="*/ 6 h 33"/>
                  <a:gd name="T10" fmla="*/ 7 w 27"/>
                  <a:gd name="T11" fmla="*/ 12 h 33"/>
                  <a:gd name="T12" fmla="*/ 5 w 27"/>
                  <a:gd name="T13" fmla="*/ 14 h 33"/>
                  <a:gd name="T14" fmla="*/ 2 w 27"/>
                  <a:gd name="T15" fmla="*/ 16 h 33"/>
                  <a:gd name="T16" fmla="*/ 0 w 27"/>
                  <a:gd name="T17" fmla="*/ 20 h 33"/>
                  <a:gd name="T18" fmla="*/ 3 w 27"/>
                  <a:gd name="T19" fmla="*/ 28 h 33"/>
                  <a:gd name="T20" fmla="*/ 10 w 27"/>
                  <a:gd name="T21" fmla="*/ 32 h 33"/>
                  <a:gd name="T22" fmla="*/ 15 w 27"/>
                  <a:gd name="T23" fmla="*/ 33 h 33"/>
                  <a:gd name="T24" fmla="*/ 17 w 27"/>
                  <a:gd name="T25" fmla="*/ 33 h 33"/>
                  <a:gd name="T26" fmla="*/ 19 w 27"/>
                  <a:gd name="T27" fmla="*/ 32 h 33"/>
                  <a:gd name="T28" fmla="*/ 19 w 27"/>
                  <a:gd name="T29" fmla="*/ 30 h 33"/>
                  <a:gd name="T30" fmla="*/ 20 w 27"/>
                  <a:gd name="T31" fmla="*/ 26 h 33"/>
                  <a:gd name="T32" fmla="*/ 23 w 27"/>
                  <a:gd name="T33" fmla="*/ 21 h 33"/>
                  <a:gd name="T34" fmla="*/ 25 w 27"/>
                  <a:gd name="T35" fmla="*/ 17 h 33"/>
                  <a:gd name="T36" fmla="*/ 25 w 27"/>
                  <a:gd name="T37" fmla="*/ 16 h 33"/>
                  <a:gd name="T38" fmla="*/ 25 w 27"/>
                  <a:gd name="T39" fmla="*/ 13 h 33"/>
                  <a:gd name="T40" fmla="*/ 23 w 27"/>
                  <a:gd name="T41" fmla="*/ 11 h 33"/>
                  <a:gd name="T42" fmla="*/ 24 w 27"/>
                  <a:gd name="T43" fmla="*/ 8 h 33"/>
                  <a:gd name="T44" fmla="*/ 27 w 27"/>
                  <a:gd name="T45"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3">
                    <a:moveTo>
                      <a:pt x="27" y="5"/>
                    </a:moveTo>
                    <a:cubicBezTo>
                      <a:pt x="24" y="2"/>
                      <a:pt x="24" y="2"/>
                      <a:pt x="24" y="2"/>
                    </a:cubicBezTo>
                    <a:cubicBezTo>
                      <a:pt x="21" y="0"/>
                      <a:pt x="21" y="0"/>
                      <a:pt x="21" y="0"/>
                    </a:cubicBezTo>
                    <a:cubicBezTo>
                      <a:pt x="21" y="0"/>
                      <a:pt x="21" y="0"/>
                      <a:pt x="21" y="0"/>
                    </a:cubicBezTo>
                    <a:cubicBezTo>
                      <a:pt x="15" y="6"/>
                      <a:pt x="15" y="6"/>
                      <a:pt x="15" y="6"/>
                    </a:cubicBezTo>
                    <a:cubicBezTo>
                      <a:pt x="12" y="9"/>
                      <a:pt x="8" y="12"/>
                      <a:pt x="7" y="12"/>
                    </a:cubicBezTo>
                    <a:cubicBezTo>
                      <a:pt x="7" y="12"/>
                      <a:pt x="6" y="13"/>
                      <a:pt x="5" y="14"/>
                    </a:cubicBezTo>
                    <a:cubicBezTo>
                      <a:pt x="5" y="15"/>
                      <a:pt x="4" y="16"/>
                      <a:pt x="2" y="16"/>
                    </a:cubicBezTo>
                    <a:cubicBezTo>
                      <a:pt x="0" y="17"/>
                      <a:pt x="0" y="17"/>
                      <a:pt x="0" y="20"/>
                    </a:cubicBezTo>
                    <a:cubicBezTo>
                      <a:pt x="0" y="22"/>
                      <a:pt x="2" y="25"/>
                      <a:pt x="3" y="28"/>
                    </a:cubicBezTo>
                    <a:cubicBezTo>
                      <a:pt x="6" y="31"/>
                      <a:pt x="7" y="32"/>
                      <a:pt x="10" y="32"/>
                    </a:cubicBezTo>
                    <a:cubicBezTo>
                      <a:pt x="12" y="32"/>
                      <a:pt x="14" y="32"/>
                      <a:pt x="15" y="33"/>
                    </a:cubicBezTo>
                    <a:cubicBezTo>
                      <a:pt x="15" y="33"/>
                      <a:pt x="16" y="33"/>
                      <a:pt x="17" y="33"/>
                    </a:cubicBezTo>
                    <a:cubicBezTo>
                      <a:pt x="18" y="32"/>
                      <a:pt x="19" y="32"/>
                      <a:pt x="19" y="32"/>
                    </a:cubicBezTo>
                    <a:cubicBezTo>
                      <a:pt x="19" y="33"/>
                      <a:pt x="20" y="31"/>
                      <a:pt x="19" y="30"/>
                    </a:cubicBezTo>
                    <a:cubicBezTo>
                      <a:pt x="19" y="28"/>
                      <a:pt x="19" y="26"/>
                      <a:pt x="20" y="26"/>
                    </a:cubicBezTo>
                    <a:cubicBezTo>
                      <a:pt x="20" y="25"/>
                      <a:pt x="22" y="23"/>
                      <a:pt x="23" y="21"/>
                    </a:cubicBezTo>
                    <a:cubicBezTo>
                      <a:pt x="23" y="19"/>
                      <a:pt x="25" y="17"/>
                      <a:pt x="25" y="17"/>
                    </a:cubicBezTo>
                    <a:cubicBezTo>
                      <a:pt x="26" y="17"/>
                      <a:pt x="26" y="17"/>
                      <a:pt x="25" y="16"/>
                    </a:cubicBezTo>
                    <a:cubicBezTo>
                      <a:pt x="25" y="15"/>
                      <a:pt x="24" y="14"/>
                      <a:pt x="25" y="13"/>
                    </a:cubicBezTo>
                    <a:cubicBezTo>
                      <a:pt x="25" y="12"/>
                      <a:pt x="24" y="12"/>
                      <a:pt x="23" y="11"/>
                    </a:cubicBezTo>
                    <a:cubicBezTo>
                      <a:pt x="21" y="11"/>
                      <a:pt x="21" y="11"/>
                      <a:pt x="24" y="8"/>
                    </a:cubicBezTo>
                    <a:lnTo>
                      <a:pt x="2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5" name="Freeform 44"/>
              <p:cNvSpPr>
                <a:spLocks/>
              </p:cNvSpPr>
              <p:nvPr/>
            </p:nvSpPr>
            <p:spPr bwMode="auto">
              <a:xfrm>
                <a:off x="8985250" y="4651375"/>
                <a:ext cx="65088" cy="33337"/>
              </a:xfrm>
              <a:custGeom>
                <a:avLst/>
                <a:gdLst>
                  <a:gd name="T0" fmla="*/ 3 w 6"/>
                  <a:gd name="T1" fmla="*/ 0 h 3"/>
                  <a:gd name="T2" fmla="*/ 2 w 6"/>
                  <a:gd name="T3" fmla="*/ 0 h 3"/>
                  <a:gd name="T4" fmla="*/ 1 w 6"/>
                  <a:gd name="T5" fmla="*/ 1 h 3"/>
                  <a:gd name="T6" fmla="*/ 0 w 6"/>
                  <a:gd name="T7" fmla="*/ 2 h 3"/>
                  <a:gd name="T8" fmla="*/ 5 w 6"/>
                  <a:gd name="T9" fmla="*/ 2 h 3"/>
                  <a:gd name="T10" fmla="*/ 3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3" y="0"/>
                    </a:moveTo>
                    <a:cubicBezTo>
                      <a:pt x="2" y="0"/>
                      <a:pt x="2" y="0"/>
                      <a:pt x="2" y="0"/>
                    </a:cubicBezTo>
                    <a:cubicBezTo>
                      <a:pt x="2" y="0"/>
                      <a:pt x="1" y="1"/>
                      <a:pt x="1" y="1"/>
                    </a:cubicBezTo>
                    <a:cubicBezTo>
                      <a:pt x="0" y="1"/>
                      <a:pt x="0" y="2"/>
                      <a:pt x="0" y="2"/>
                    </a:cubicBezTo>
                    <a:cubicBezTo>
                      <a:pt x="1" y="3"/>
                      <a:pt x="6"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6" name="Freeform 45"/>
              <p:cNvSpPr>
                <a:spLocks/>
              </p:cNvSpPr>
              <p:nvPr/>
            </p:nvSpPr>
            <p:spPr bwMode="auto">
              <a:xfrm>
                <a:off x="8382000" y="4187825"/>
                <a:ext cx="312738" cy="366712"/>
              </a:xfrm>
              <a:custGeom>
                <a:avLst/>
                <a:gdLst>
                  <a:gd name="T0" fmla="*/ 26 w 29"/>
                  <a:gd name="T1" fmla="*/ 24 h 34"/>
                  <a:gd name="T2" fmla="*/ 19 w 29"/>
                  <a:gd name="T3" fmla="*/ 17 h 34"/>
                  <a:gd name="T4" fmla="*/ 14 w 29"/>
                  <a:gd name="T5" fmla="*/ 11 h 34"/>
                  <a:gd name="T6" fmla="*/ 7 w 29"/>
                  <a:gd name="T7" fmla="*/ 4 h 34"/>
                  <a:gd name="T8" fmla="*/ 3 w 29"/>
                  <a:gd name="T9" fmla="*/ 1 h 34"/>
                  <a:gd name="T10" fmla="*/ 0 w 29"/>
                  <a:gd name="T11" fmla="*/ 0 h 34"/>
                  <a:gd name="T12" fmla="*/ 4 w 29"/>
                  <a:gd name="T13" fmla="*/ 6 h 34"/>
                  <a:gd name="T14" fmla="*/ 9 w 29"/>
                  <a:gd name="T15" fmla="*/ 13 h 34"/>
                  <a:gd name="T16" fmla="*/ 11 w 29"/>
                  <a:gd name="T17" fmla="*/ 18 h 34"/>
                  <a:gd name="T18" fmla="*/ 14 w 29"/>
                  <a:gd name="T19" fmla="*/ 22 h 34"/>
                  <a:gd name="T20" fmla="*/ 24 w 29"/>
                  <a:gd name="T21" fmla="*/ 34 h 34"/>
                  <a:gd name="T22" fmla="*/ 26 w 29"/>
                  <a:gd name="T23" fmla="*/ 31 h 34"/>
                  <a:gd name="T24" fmla="*/ 27 w 29"/>
                  <a:gd name="T25" fmla="*/ 27 h 34"/>
                  <a:gd name="T26" fmla="*/ 26 w 29"/>
                  <a:gd name="T2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4">
                    <a:moveTo>
                      <a:pt x="26" y="24"/>
                    </a:moveTo>
                    <a:cubicBezTo>
                      <a:pt x="25" y="24"/>
                      <a:pt x="18" y="19"/>
                      <a:pt x="19" y="17"/>
                    </a:cubicBezTo>
                    <a:cubicBezTo>
                      <a:pt x="19" y="17"/>
                      <a:pt x="17" y="14"/>
                      <a:pt x="14" y="11"/>
                    </a:cubicBezTo>
                    <a:cubicBezTo>
                      <a:pt x="10" y="8"/>
                      <a:pt x="8" y="4"/>
                      <a:pt x="7" y="4"/>
                    </a:cubicBezTo>
                    <a:cubicBezTo>
                      <a:pt x="7" y="3"/>
                      <a:pt x="5" y="2"/>
                      <a:pt x="3" y="1"/>
                    </a:cubicBezTo>
                    <a:cubicBezTo>
                      <a:pt x="0" y="0"/>
                      <a:pt x="0" y="0"/>
                      <a:pt x="0" y="0"/>
                    </a:cubicBezTo>
                    <a:cubicBezTo>
                      <a:pt x="4" y="6"/>
                      <a:pt x="4" y="6"/>
                      <a:pt x="4" y="6"/>
                    </a:cubicBezTo>
                    <a:cubicBezTo>
                      <a:pt x="7" y="9"/>
                      <a:pt x="9" y="12"/>
                      <a:pt x="9" y="13"/>
                    </a:cubicBezTo>
                    <a:cubicBezTo>
                      <a:pt x="9" y="14"/>
                      <a:pt x="10" y="16"/>
                      <a:pt x="11" y="18"/>
                    </a:cubicBezTo>
                    <a:cubicBezTo>
                      <a:pt x="13" y="19"/>
                      <a:pt x="14" y="21"/>
                      <a:pt x="14" y="22"/>
                    </a:cubicBezTo>
                    <a:cubicBezTo>
                      <a:pt x="14" y="24"/>
                      <a:pt x="23" y="34"/>
                      <a:pt x="24" y="34"/>
                    </a:cubicBezTo>
                    <a:cubicBezTo>
                      <a:pt x="25" y="34"/>
                      <a:pt x="26" y="32"/>
                      <a:pt x="26" y="31"/>
                    </a:cubicBezTo>
                    <a:cubicBezTo>
                      <a:pt x="26" y="29"/>
                      <a:pt x="27" y="27"/>
                      <a:pt x="27" y="27"/>
                    </a:cubicBezTo>
                    <a:cubicBezTo>
                      <a:pt x="29" y="25"/>
                      <a:pt x="28" y="23"/>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7" name="Freeform 46"/>
              <p:cNvSpPr>
                <a:spLocks/>
              </p:cNvSpPr>
              <p:nvPr/>
            </p:nvSpPr>
            <p:spPr bwMode="auto">
              <a:xfrm>
                <a:off x="8662988" y="4576763"/>
                <a:ext cx="247650" cy="85725"/>
              </a:xfrm>
              <a:custGeom>
                <a:avLst/>
                <a:gdLst>
                  <a:gd name="T0" fmla="*/ 14 w 23"/>
                  <a:gd name="T1" fmla="*/ 2 h 8"/>
                  <a:gd name="T2" fmla="*/ 7 w 23"/>
                  <a:gd name="T3" fmla="*/ 1 h 8"/>
                  <a:gd name="T4" fmla="*/ 2 w 23"/>
                  <a:gd name="T5" fmla="*/ 0 h 8"/>
                  <a:gd name="T6" fmla="*/ 2 w 23"/>
                  <a:gd name="T7" fmla="*/ 0 h 8"/>
                  <a:gd name="T8" fmla="*/ 1 w 23"/>
                  <a:gd name="T9" fmla="*/ 1 h 8"/>
                  <a:gd name="T10" fmla="*/ 10 w 23"/>
                  <a:gd name="T11" fmla="*/ 5 h 8"/>
                  <a:gd name="T12" fmla="*/ 21 w 23"/>
                  <a:gd name="T13" fmla="*/ 7 h 8"/>
                  <a:gd name="T14" fmla="*/ 23 w 23"/>
                  <a:gd name="T15" fmla="*/ 7 h 8"/>
                  <a:gd name="T16" fmla="*/ 14 w 2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14" y="2"/>
                    </a:moveTo>
                    <a:cubicBezTo>
                      <a:pt x="12" y="2"/>
                      <a:pt x="9" y="2"/>
                      <a:pt x="7" y="1"/>
                    </a:cubicBezTo>
                    <a:cubicBezTo>
                      <a:pt x="4" y="0"/>
                      <a:pt x="3" y="0"/>
                      <a:pt x="2" y="0"/>
                    </a:cubicBezTo>
                    <a:cubicBezTo>
                      <a:pt x="2" y="0"/>
                      <a:pt x="2" y="0"/>
                      <a:pt x="2" y="0"/>
                    </a:cubicBezTo>
                    <a:cubicBezTo>
                      <a:pt x="2" y="0"/>
                      <a:pt x="1" y="0"/>
                      <a:pt x="1" y="1"/>
                    </a:cubicBezTo>
                    <a:cubicBezTo>
                      <a:pt x="0" y="2"/>
                      <a:pt x="4" y="4"/>
                      <a:pt x="10" y="5"/>
                    </a:cubicBezTo>
                    <a:cubicBezTo>
                      <a:pt x="18" y="6"/>
                      <a:pt x="20" y="7"/>
                      <a:pt x="21" y="7"/>
                    </a:cubicBezTo>
                    <a:cubicBezTo>
                      <a:pt x="22" y="8"/>
                      <a:pt x="23" y="8"/>
                      <a:pt x="23" y="7"/>
                    </a:cubicBezTo>
                    <a:cubicBezTo>
                      <a:pt x="23" y="5"/>
                      <a:pt x="16" y="2"/>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8" name="Freeform 47"/>
              <p:cNvSpPr>
                <a:spLocks/>
              </p:cNvSpPr>
              <p:nvPr/>
            </p:nvSpPr>
            <p:spPr bwMode="auto">
              <a:xfrm>
                <a:off x="7908925" y="4057650"/>
                <a:ext cx="65088" cy="107950"/>
              </a:xfrm>
              <a:custGeom>
                <a:avLst/>
                <a:gdLst>
                  <a:gd name="T0" fmla="*/ 3 w 6"/>
                  <a:gd name="T1" fmla="*/ 0 h 10"/>
                  <a:gd name="T2" fmla="*/ 1 w 6"/>
                  <a:gd name="T3" fmla="*/ 3 h 10"/>
                  <a:gd name="T4" fmla="*/ 5 w 6"/>
                  <a:gd name="T5" fmla="*/ 8 h 10"/>
                  <a:gd name="T6" fmla="*/ 5 w 6"/>
                  <a:gd name="T7" fmla="*/ 3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2" y="0"/>
                      <a:pt x="1" y="1"/>
                      <a:pt x="1" y="3"/>
                    </a:cubicBezTo>
                    <a:cubicBezTo>
                      <a:pt x="0" y="8"/>
                      <a:pt x="2" y="10"/>
                      <a:pt x="5" y="8"/>
                    </a:cubicBezTo>
                    <a:cubicBezTo>
                      <a:pt x="6" y="7"/>
                      <a:pt x="6" y="6"/>
                      <a:pt x="5" y="3"/>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9" name="Freeform 48"/>
              <p:cNvSpPr>
                <a:spLocks/>
              </p:cNvSpPr>
              <p:nvPr/>
            </p:nvSpPr>
            <p:spPr bwMode="auto">
              <a:xfrm>
                <a:off x="9718675" y="2328863"/>
                <a:ext cx="85725" cy="357187"/>
              </a:xfrm>
              <a:custGeom>
                <a:avLst/>
                <a:gdLst>
                  <a:gd name="T0" fmla="*/ 1 w 8"/>
                  <a:gd name="T1" fmla="*/ 13 h 33"/>
                  <a:gd name="T2" fmla="*/ 2 w 8"/>
                  <a:gd name="T3" fmla="*/ 25 h 33"/>
                  <a:gd name="T4" fmla="*/ 4 w 8"/>
                  <a:gd name="T5" fmla="*/ 33 h 33"/>
                  <a:gd name="T6" fmla="*/ 6 w 8"/>
                  <a:gd name="T7" fmla="*/ 32 h 33"/>
                  <a:gd name="T8" fmla="*/ 4 w 8"/>
                  <a:gd name="T9" fmla="*/ 30 h 33"/>
                  <a:gd name="T10" fmla="*/ 4 w 8"/>
                  <a:gd name="T11" fmla="*/ 22 h 33"/>
                  <a:gd name="T12" fmla="*/ 6 w 8"/>
                  <a:gd name="T13" fmla="*/ 23 h 33"/>
                  <a:gd name="T14" fmla="*/ 7 w 8"/>
                  <a:gd name="T15" fmla="*/ 21 h 33"/>
                  <a:gd name="T16" fmla="*/ 4 w 8"/>
                  <a:gd name="T17" fmla="*/ 4 h 33"/>
                  <a:gd name="T18" fmla="*/ 3 w 8"/>
                  <a:gd name="T19" fmla="*/ 0 h 33"/>
                  <a:gd name="T20" fmla="*/ 3 w 8"/>
                  <a:gd name="T21" fmla="*/ 0 h 33"/>
                  <a:gd name="T22" fmla="*/ 3 w 8"/>
                  <a:gd name="T23" fmla="*/ 1 h 33"/>
                  <a:gd name="T24" fmla="*/ 2 w 8"/>
                  <a:gd name="T25" fmla="*/ 6 h 33"/>
                  <a:gd name="T26" fmla="*/ 1 w 8"/>
                  <a:gd name="T2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3">
                    <a:moveTo>
                      <a:pt x="1" y="13"/>
                    </a:moveTo>
                    <a:cubicBezTo>
                      <a:pt x="2" y="15"/>
                      <a:pt x="3" y="20"/>
                      <a:pt x="2" y="25"/>
                    </a:cubicBezTo>
                    <a:cubicBezTo>
                      <a:pt x="2" y="32"/>
                      <a:pt x="2" y="33"/>
                      <a:pt x="4" y="33"/>
                    </a:cubicBezTo>
                    <a:cubicBezTo>
                      <a:pt x="5" y="33"/>
                      <a:pt x="6" y="32"/>
                      <a:pt x="6" y="32"/>
                    </a:cubicBezTo>
                    <a:cubicBezTo>
                      <a:pt x="6" y="31"/>
                      <a:pt x="5" y="30"/>
                      <a:pt x="4" y="30"/>
                    </a:cubicBezTo>
                    <a:cubicBezTo>
                      <a:pt x="3" y="29"/>
                      <a:pt x="3" y="23"/>
                      <a:pt x="4" y="22"/>
                    </a:cubicBezTo>
                    <a:cubicBezTo>
                      <a:pt x="4" y="22"/>
                      <a:pt x="5" y="22"/>
                      <a:pt x="6" y="23"/>
                    </a:cubicBezTo>
                    <a:cubicBezTo>
                      <a:pt x="8" y="24"/>
                      <a:pt x="8" y="22"/>
                      <a:pt x="7" y="21"/>
                    </a:cubicBezTo>
                    <a:cubicBezTo>
                      <a:pt x="5" y="19"/>
                      <a:pt x="3" y="8"/>
                      <a:pt x="4" y="4"/>
                    </a:cubicBezTo>
                    <a:cubicBezTo>
                      <a:pt x="4" y="2"/>
                      <a:pt x="4" y="0"/>
                      <a:pt x="3" y="0"/>
                    </a:cubicBezTo>
                    <a:cubicBezTo>
                      <a:pt x="3" y="0"/>
                      <a:pt x="3" y="0"/>
                      <a:pt x="3" y="0"/>
                    </a:cubicBezTo>
                    <a:cubicBezTo>
                      <a:pt x="3" y="0"/>
                      <a:pt x="2" y="1"/>
                      <a:pt x="3" y="1"/>
                    </a:cubicBezTo>
                    <a:cubicBezTo>
                      <a:pt x="3" y="2"/>
                      <a:pt x="3" y="4"/>
                      <a:pt x="2" y="6"/>
                    </a:cubicBezTo>
                    <a:cubicBezTo>
                      <a:pt x="0" y="9"/>
                      <a:pt x="0" y="10"/>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0" name="Freeform 49"/>
              <p:cNvSpPr>
                <a:spLocks/>
              </p:cNvSpPr>
              <p:nvPr/>
            </p:nvSpPr>
            <p:spPr bwMode="auto">
              <a:xfrm>
                <a:off x="9405938" y="4392613"/>
                <a:ext cx="366713" cy="292100"/>
              </a:xfrm>
              <a:custGeom>
                <a:avLst/>
                <a:gdLst>
                  <a:gd name="T0" fmla="*/ 33 w 34"/>
                  <a:gd name="T1" fmla="*/ 24 h 27"/>
                  <a:gd name="T2" fmla="*/ 32 w 34"/>
                  <a:gd name="T3" fmla="*/ 10 h 27"/>
                  <a:gd name="T4" fmla="*/ 25 w 34"/>
                  <a:gd name="T5" fmla="*/ 7 h 27"/>
                  <a:gd name="T6" fmla="*/ 18 w 34"/>
                  <a:gd name="T7" fmla="*/ 4 h 27"/>
                  <a:gd name="T8" fmla="*/ 15 w 34"/>
                  <a:gd name="T9" fmla="*/ 6 h 27"/>
                  <a:gd name="T10" fmla="*/ 10 w 34"/>
                  <a:gd name="T11" fmla="*/ 7 h 27"/>
                  <a:gd name="T12" fmla="*/ 9 w 34"/>
                  <a:gd name="T13" fmla="*/ 3 h 27"/>
                  <a:gd name="T14" fmla="*/ 3 w 34"/>
                  <a:gd name="T15" fmla="*/ 0 h 27"/>
                  <a:gd name="T16" fmla="*/ 2 w 34"/>
                  <a:gd name="T17" fmla="*/ 0 h 27"/>
                  <a:gd name="T18" fmla="*/ 2 w 34"/>
                  <a:gd name="T19" fmla="*/ 0 h 27"/>
                  <a:gd name="T20" fmla="*/ 5 w 34"/>
                  <a:gd name="T21" fmla="*/ 3 h 27"/>
                  <a:gd name="T22" fmla="*/ 6 w 34"/>
                  <a:gd name="T23" fmla="*/ 6 h 27"/>
                  <a:gd name="T24" fmla="*/ 5 w 34"/>
                  <a:gd name="T25" fmla="*/ 8 h 27"/>
                  <a:gd name="T26" fmla="*/ 6 w 34"/>
                  <a:gd name="T27" fmla="*/ 9 h 27"/>
                  <a:gd name="T28" fmla="*/ 20 w 34"/>
                  <a:gd name="T29" fmla="*/ 16 h 27"/>
                  <a:gd name="T30" fmla="*/ 20 w 34"/>
                  <a:gd name="T31" fmla="*/ 21 h 27"/>
                  <a:gd name="T32" fmla="*/ 19 w 34"/>
                  <a:gd name="T33" fmla="*/ 23 h 27"/>
                  <a:gd name="T34" fmla="*/ 25 w 34"/>
                  <a:gd name="T35" fmla="*/ 24 h 27"/>
                  <a:gd name="T36" fmla="*/ 33 w 34"/>
                  <a:gd name="T37" fmla="*/ 25 h 27"/>
                  <a:gd name="T38" fmla="*/ 33 w 34"/>
                  <a:gd name="T3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27">
                    <a:moveTo>
                      <a:pt x="33" y="24"/>
                    </a:moveTo>
                    <a:cubicBezTo>
                      <a:pt x="32" y="10"/>
                      <a:pt x="32" y="10"/>
                      <a:pt x="32" y="10"/>
                    </a:cubicBezTo>
                    <a:cubicBezTo>
                      <a:pt x="30" y="9"/>
                      <a:pt x="27" y="7"/>
                      <a:pt x="25" y="7"/>
                    </a:cubicBezTo>
                    <a:cubicBezTo>
                      <a:pt x="18" y="4"/>
                      <a:pt x="18" y="4"/>
                      <a:pt x="18" y="4"/>
                    </a:cubicBezTo>
                    <a:cubicBezTo>
                      <a:pt x="15" y="6"/>
                      <a:pt x="15" y="6"/>
                      <a:pt x="15" y="6"/>
                    </a:cubicBezTo>
                    <a:cubicBezTo>
                      <a:pt x="13" y="9"/>
                      <a:pt x="12" y="9"/>
                      <a:pt x="10" y="7"/>
                    </a:cubicBezTo>
                    <a:cubicBezTo>
                      <a:pt x="9" y="6"/>
                      <a:pt x="9" y="4"/>
                      <a:pt x="9" y="3"/>
                    </a:cubicBezTo>
                    <a:cubicBezTo>
                      <a:pt x="9" y="2"/>
                      <a:pt x="9" y="1"/>
                      <a:pt x="3" y="0"/>
                    </a:cubicBezTo>
                    <a:cubicBezTo>
                      <a:pt x="3" y="0"/>
                      <a:pt x="2" y="0"/>
                      <a:pt x="2" y="0"/>
                    </a:cubicBezTo>
                    <a:cubicBezTo>
                      <a:pt x="2" y="0"/>
                      <a:pt x="2" y="0"/>
                      <a:pt x="2" y="0"/>
                    </a:cubicBezTo>
                    <a:cubicBezTo>
                      <a:pt x="0" y="0"/>
                      <a:pt x="1" y="2"/>
                      <a:pt x="5" y="3"/>
                    </a:cubicBezTo>
                    <a:cubicBezTo>
                      <a:pt x="7" y="4"/>
                      <a:pt x="7" y="4"/>
                      <a:pt x="6" y="6"/>
                    </a:cubicBezTo>
                    <a:cubicBezTo>
                      <a:pt x="5" y="6"/>
                      <a:pt x="4" y="8"/>
                      <a:pt x="5" y="8"/>
                    </a:cubicBezTo>
                    <a:cubicBezTo>
                      <a:pt x="5" y="9"/>
                      <a:pt x="6" y="9"/>
                      <a:pt x="6" y="9"/>
                    </a:cubicBezTo>
                    <a:cubicBezTo>
                      <a:pt x="7" y="7"/>
                      <a:pt x="18" y="12"/>
                      <a:pt x="20" y="16"/>
                    </a:cubicBezTo>
                    <a:cubicBezTo>
                      <a:pt x="21" y="18"/>
                      <a:pt x="21" y="19"/>
                      <a:pt x="20" y="21"/>
                    </a:cubicBezTo>
                    <a:cubicBezTo>
                      <a:pt x="18" y="23"/>
                      <a:pt x="18" y="23"/>
                      <a:pt x="19" y="23"/>
                    </a:cubicBezTo>
                    <a:cubicBezTo>
                      <a:pt x="20" y="22"/>
                      <a:pt x="23" y="23"/>
                      <a:pt x="25" y="24"/>
                    </a:cubicBezTo>
                    <a:cubicBezTo>
                      <a:pt x="29" y="26"/>
                      <a:pt x="34" y="27"/>
                      <a:pt x="33" y="25"/>
                    </a:cubicBezTo>
                    <a:cubicBezTo>
                      <a:pt x="33" y="25"/>
                      <a:pt x="33" y="24"/>
                      <a:pt x="3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1" name="Freeform 50"/>
              <p:cNvSpPr>
                <a:spLocks/>
              </p:cNvSpPr>
              <p:nvPr/>
            </p:nvSpPr>
            <p:spPr bwMode="auto">
              <a:xfrm>
                <a:off x="9653588" y="2717800"/>
                <a:ext cx="184150" cy="173037"/>
              </a:xfrm>
              <a:custGeom>
                <a:avLst/>
                <a:gdLst>
                  <a:gd name="T0" fmla="*/ 16 w 17"/>
                  <a:gd name="T1" fmla="*/ 5 h 16"/>
                  <a:gd name="T2" fmla="*/ 13 w 17"/>
                  <a:gd name="T3" fmla="*/ 5 h 16"/>
                  <a:gd name="T4" fmla="*/ 9 w 17"/>
                  <a:gd name="T5" fmla="*/ 2 h 16"/>
                  <a:gd name="T6" fmla="*/ 6 w 17"/>
                  <a:gd name="T7" fmla="*/ 0 h 16"/>
                  <a:gd name="T8" fmla="*/ 5 w 17"/>
                  <a:gd name="T9" fmla="*/ 0 h 16"/>
                  <a:gd name="T10" fmla="*/ 5 w 17"/>
                  <a:gd name="T11" fmla="*/ 0 h 16"/>
                  <a:gd name="T12" fmla="*/ 5 w 17"/>
                  <a:gd name="T13" fmla="*/ 4 h 16"/>
                  <a:gd name="T14" fmla="*/ 3 w 17"/>
                  <a:gd name="T15" fmla="*/ 7 h 16"/>
                  <a:gd name="T16" fmla="*/ 2 w 17"/>
                  <a:gd name="T17" fmla="*/ 12 h 16"/>
                  <a:gd name="T18" fmla="*/ 5 w 17"/>
                  <a:gd name="T19" fmla="*/ 13 h 16"/>
                  <a:gd name="T20" fmla="*/ 7 w 17"/>
                  <a:gd name="T21" fmla="*/ 12 h 16"/>
                  <a:gd name="T22" fmla="*/ 10 w 17"/>
                  <a:gd name="T23" fmla="*/ 11 h 16"/>
                  <a:gd name="T24" fmla="*/ 13 w 17"/>
                  <a:gd name="T25" fmla="*/ 10 h 16"/>
                  <a:gd name="T26" fmla="*/ 16 w 17"/>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6">
                    <a:moveTo>
                      <a:pt x="16" y="5"/>
                    </a:moveTo>
                    <a:cubicBezTo>
                      <a:pt x="15" y="4"/>
                      <a:pt x="14" y="4"/>
                      <a:pt x="13" y="5"/>
                    </a:cubicBezTo>
                    <a:cubicBezTo>
                      <a:pt x="13" y="5"/>
                      <a:pt x="11" y="4"/>
                      <a:pt x="9" y="2"/>
                    </a:cubicBezTo>
                    <a:cubicBezTo>
                      <a:pt x="8" y="1"/>
                      <a:pt x="6" y="0"/>
                      <a:pt x="6" y="0"/>
                    </a:cubicBezTo>
                    <a:cubicBezTo>
                      <a:pt x="5" y="0"/>
                      <a:pt x="5" y="0"/>
                      <a:pt x="5" y="0"/>
                    </a:cubicBezTo>
                    <a:cubicBezTo>
                      <a:pt x="5" y="0"/>
                      <a:pt x="5" y="0"/>
                      <a:pt x="5" y="0"/>
                    </a:cubicBezTo>
                    <a:cubicBezTo>
                      <a:pt x="5" y="1"/>
                      <a:pt x="5" y="2"/>
                      <a:pt x="5" y="4"/>
                    </a:cubicBezTo>
                    <a:cubicBezTo>
                      <a:pt x="5" y="6"/>
                      <a:pt x="4" y="7"/>
                      <a:pt x="3" y="7"/>
                    </a:cubicBezTo>
                    <a:cubicBezTo>
                      <a:pt x="1" y="7"/>
                      <a:pt x="0" y="9"/>
                      <a:pt x="2" y="12"/>
                    </a:cubicBezTo>
                    <a:cubicBezTo>
                      <a:pt x="3" y="15"/>
                      <a:pt x="6" y="16"/>
                      <a:pt x="5" y="13"/>
                    </a:cubicBezTo>
                    <a:cubicBezTo>
                      <a:pt x="5" y="12"/>
                      <a:pt x="6" y="12"/>
                      <a:pt x="7" y="12"/>
                    </a:cubicBezTo>
                    <a:cubicBezTo>
                      <a:pt x="8" y="13"/>
                      <a:pt x="10" y="12"/>
                      <a:pt x="10" y="11"/>
                    </a:cubicBezTo>
                    <a:cubicBezTo>
                      <a:pt x="11" y="10"/>
                      <a:pt x="12" y="10"/>
                      <a:pt x="13" y="10"/>
                    </a:cubicBezTo>
                    <a:cubicBezTo>
                      <a:pt x="15" y="10"/>
                      <a:pt x="17" y="5"/>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2" name="Freeform 51"/>
              <p:cNvSpPr>
                <a:spLocks noEditPoints="1"/>
              </p:cNvSpPr>
              <p:nvPr/>
            </p:nvSpPr>
            <p:spPr bwMode="auto">
              <a:xfrm>
                <a:off x="6389688" y="1204913"/>
                <a:ext cx="4740275" cy="3122612"/>
              </a:xfrm>
              <a:custGeom>
                <a:avLst/>
                <a:gdLst>
                  <a:gd name="T0" fmla="*/ 387 w 440"/>
                  <a:gd name="T1" fmla="*/ 40 h 289"/>
                  <a:gd name="T2" fmla="*/ 334 w 440"/>
                  <a:gd name="T3" fmla="*/ 33 h 289"/>
                  <a:gd name="T4" fmla="*/ 305 w 440"/>
                  <a:gd name="T5" fmla="*/ 29 h 289"/>
                  <a:gd name="T6" fmla="*/ 284 w 440"/>
                  <a:gd name="T7" fmla="*/ 33 h 289"/>
                  <a:gd name="T8" fmla="*/ 247 w 440"/>
                  <a:gd name="T9" fmla="*/ 22 h 289"/>
                  <a:gd name="T10" fmla="*/ 231 w 440"/>
                  <a:gd name="T11" fmla="*/ 21 h 289"/>
                  <a:gd name="T12" fmla="*/ 213 w 440"/>
                  <a:gd name="T13" fmla="*/ 24 h 289"/>
                  <a:gd name="T14" fmla="*/ 232 w 440"/>
                  <a:gd name="T15" fmla="*/ 8 h 289"/>
                  <a:gd name="T16" fmla="*/ 209 w 440"/>
                  <a:gd name="T17" fmla="*/ 1 h 289"/>
                  <a:gd name="T18" fmla="*/ 193 w 440"/>
                  <a:gd name="T19" fmla="*/ 10 h 289"/>
                  <a:gd name="T20" fmla="*/ 160 w 440"/>
                  <a:gd name="T21" fmla="*/ 22 h 289"/>
                  <a:gd name="T22" fmla="*/ 149 w 440"/>
                  <a:gd name="T23" fmla="*/ 34 h 289"/>
                  <a:gd name="T24" fmla="*/ 134 w 440"/>
                  <a:gd name="T25" fmla="*/ 34 h 289"/>
                  <a:gd name="T26" fmla="*/ 131 w 440"/>
                  <a:gd name="T27" fmla="*/ 41 h 289"/>
                  <a:gd name="T28" fmla="*/ 128 w 440"/>
                  <a:gd name="T29" fmla="*/ 48 h 289"/>
                  <a:gd name="T30" fmla="*/ 122 w 440"/>
                  <a:gd name="T31" fmla="*/ 29 h 289"/>
                  <a:gd name="T32" fmla="*/ 114 w 440"/>
                  <a:gd name="T33" fmla="*/ 43 h 289"/>
                  <a:gd name="T34" fmla="*/ 85 w 440"/>
                  <a:gd name="T35" fmla="*/ 43 h 289"/>
                  <a:gd name="T36" fmla="*/ 84 w 440"/>
                  <a:gd name="T37" fmla="*/ 108 h 289"/>
                  <a:gd name="T38" fmla="*/ 30 w 440"/>
                  <a:gd name="T39" fmla="*/ 140 h 289"/>
                  <a:gd name="T40" fmla="*/ 6 w 440"/>
                  <a:gd name="T41" fmla="*/ 158 h 289"/>
                  <a:gd name="T42" fmla="*/ 7 w 440"/>
                  <a:gd name="T43" fmla="*/ 172 h 289"/>
                  <a:gd name="T44" fmla="*/ 18 w 440"/>
                  <a:gd name="T45" fmla="*/ 198 h 289"/>
                  <a:gd name="T46" fmla="*/ 30 w 440"/>
                  <a:gd name="T47" fmla="*/ 214 h 289"/>
                  <a:gd name="T48" fmla="*/ 72 w 440"/>
                  <a:gd name="T49" fmla="*/ 239 h 289"/>
                  <a:gd name="T50" fmla="*/ 80 w 440"/>
                  <a:gd name="T51" fmla="*/ 212 h 289"/>
                  <a:gd name="T52" fmla="*/ 63 w 440"/>
                  <a:gd name="T53" fmla="*/ 208 h 289"/>
                  <a:gd name="T54" fmla="*/ 97 w 440"/>
                  <a:gd name="T55" fmla="*/ 211 h 289"/>
                  <a:gd name="T56" fmla="*/ 123 w 440"/>
                  <a:gd name="T57" fmla="*/ 227 h 289"/>
                  <a:gd name="T58" fmla="*/ 136 w 440"/>
                  <a:gd name="T59" fmla="*/ 266 h 289"/>
                  <a:gd name="T60" fmla="*/ 171 w 440"/>
                  <a:gd name="T61" fmla="*/ 220 h 289"/>
                  <a:gd name="T62" fmla="*/ 191 w 440"/>
                  <a:gd name="T63" fmla="*/ 244 h 289"/>
                  <a:gd name="T64" fmla="*/ 205 w 440"/>
                  <a:gd name="T65" fmla="*/ 281 h 289"/>
                  <a:gd name="T66" fmla="*/ 206 w 440"/>
                  <a:gd name="T67" fmla="*/ 255 h 289"/>
                  <a:gd name="T68" fmla="*/ 217 w 440"/>
                  <a:gd name="T69" fmla="*/ 239 h 289"/>
                  <a:gd name="T70" fmla="*/ 229 w 440"/>
                  <a:gd name="T71" fmla="*/ 221 h 289"/>
                  <a:gd name="T72" fmla="*/ 253 w 440"/>
                  <a:gd name="T73" fmla="*/ 193 h 289"/>
                  <a:gd name="T74" fmla="*/ 259 w 440"/>
                  <a:gd name="T75" fmla="*/ 169 h 289"/>
                  <a:gd name="T76" fmla="*/ 256 w 440"/>
                  <a:gd name="T77" fmla="*/ 163 h 289"/>
                  <a:gd name="T78" fmla="*/ 273 w 440"/>
                  <a:gd name="T79" fmla="*/ 168 h 289"/>
                  <a:gd name="T80" fmla="*/ 307 w 440"/>
                  <a:gd name="T81" fmla="*/ 113 h 289"/>
                  <a:gd name="T82" fmla="*/ 319 w 440"/>
                  <a:gd name="T83" fmla="*/ 85 h 289"/>
                  <a:gd name="T84" fmla="*/ 359 w 440"/>
                  <a:gd name="T85" fmla="*/ 80 h 289"/>
                  <a:gd name="T86" fmla="*/ 358 w 440"/>
                  <a:gd name="T87" fmla="*/ 86 h 289"/>
                  <a:gd name="T88" fmla="*/ 356 w 440"/>
                  <a:gd name="T89" fmla="*/ 111 h 289"/>
                  <a:gd name="T90" fmla="*/ 365 w 440"/>
                  <a:gd name="T91" fmla="*/ 95 h 289"/>
                  <a:gd name="T92" fmla="*/ 379 w 440"/>
                  <a:gd name="T93" fmla="*/ 80 h 289"/>
                  <a:gd name="T94" fmla="*/ 402 w 440"/>
                  <a:gd name="T95" fmla="*/ 61 h 289"/>
                  <a:gd name="T96" fmla="*/ 426 w 440"/>
                  <a:gd name="T97" fmla="*/ 62 h 289"/>
                  <a:gd name="T98" fmla="*/ 73 w 440"/>
                  <a:gd name="T99" fmla="*/ 157 h 289"/>
                  <a:gd name="T100" fmla="*/ 62 w 440"/>
                  <a:gd name="T101" fmla="*/ 162 h 289"/>
                  <a:gd name="T102" fmla="*/ 70 w 440"/>
                  <a:gd name="T103" fmla="*/ 138 h 289"/>
                  <a:gd name="T104" fmla="*/ 68 w 440"/>
                  <a:gd name="T105" fmla="*/ 152 h 289"/>
                  <a:gd name="T106" fmla="*/ 86 w 440"/>
                  <a:gd name="T107" fmla="*/ 14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289">
                    <a:moveTo>
                      <a:pt x="435" y="54"/>
                    </a:moveTo>
                    <a:cubicBezTo>
                      <a:pt x="430" y="51"/>
                      <a:pt x="429" y="51"/>
                      <a:pt x="429" y="54"/>
                    </a:cubicBezTo>
                    <a:cubicBezTo>
                      <a:pt x="428" y="57"/>
                      <a:pt x="426" y="56"/>
                      <a:pt x="426" y="53"/>
                    </a:cubicBezTo>
                    <a:cubicBezTo>
                      <a:pt x="426" y="48"/>
                      <a:pt x="411" y="41"/>
                      <a:pt x="399" y="40"/>
                    </a:cubicBezTo>
                    <a:cubicBezTo>
                      <a:pt x="394" y="40"/>
                      <a:pt x="389" y="39"/>
                      <a:pt x="388" y="38"/>
                    </a:cubicBezTo>
                    <a:cubicBezTo>
                      <a:pt x="386" y="37"/>
                      <a:pt x="386" y="37"/>
                      <a:pt x="387" y="40"/>
                    </a:cubicBezTo>
                    <a:cubicBezTo>
                      <a:pt x="387" y="45"/>
                      <a:pt x="386" y="46"/>
                      <a:pt x="381" y="43"/>
                    </a:cubicBezTo>
                    <a:cubicBezTo>
                      <a:pt x="379" y="42"/>
                      <a:pt x="376" y="41"/>
                      <a:pt x="370" y="41"/>
                    </a:cubicBezTo>
                    <a:cubicBezTo>
                      <a:pt x="361" y="41"/>
                      <a:pt x="357" y="40"/>
                      <a:pt x="357" y="37"/>
                    </a:cubicBezTo>
                    <a:cubicBezTo>
                      <a:pt x="357" y="34"/>
                      <a:pt x="355" y="34"/>
                      <a:pt x="345" y="35"/>
                    </a:cubicBezTo>
                    <a:cubicBezTo>
                      <a:pt x="338" y="35"/>
                      <a:pt x="336" y="35"/>
                      <a:pt x="336" y="34"/>
                    </a:cubicBezTo>
                    <a:cubicBezTo>
                      <a:pt x="336" y="33"/>
                      <a:pt x="335" y="32"/>
                      <a:pt x="334" y="33"/>
                    </a:cubicBezTo>
                    <a:cubicBezTo>
                      <a:pt x="332" y="33"/>
                      <a:pt x="331" y="31"/>
                      <a:pt x="331" y="29"/>
                    </a:cubicBezTo>
                    <a:cubicBezTo>
                      <a:pt x="330" y="27"/>
                      <a:pt x="327" y="27"/>
                      <a:pt x="323" y="30"/>
                    </a:cubicBezTo>
                    <a:cubicBezTo>
                      <a:pt x="319" y="32"/>
                      <a:pt x="317" y="31"/>
                      <a:pt x="320" y="28"/>
                    </a:cubicBezTo>
                    <a:cubicBezTo>
                      <a:pt x="321" y="27"/>
                      <a:pt x="321" y="27"/>
                      <a:pt x="315" y="27"/>
                    </a:cubicBezTo>
                    <a:cubicBezTo>
                      <a:pt x="311" y="27"/>
                      <a:pt x="308" y="26"/>
                      <a:pt x="307" y="26"/>
                    </a:cubicBezTo>
                    <a:cubicBezTo>
                      <a:pt x="306" y="26"/>
                      <a:pt x="305" y="27"/>
                      <a:pt x="305" y="29"/>
                    </a:cubicBezTo>
                    <a:cubicBezTo>
                      <a:pt x="305" y="32"/>
                      <a:pt x="305" y="32"/>
                      <a:pt x="303" y="32"/>
                    </a:cubicBezTo>
                    <a:cubicBezTo>
                      <a:pt x="302" y="32"/>
                      <a:pt x="300" y="33"/>
                      <a:pt x="300" y="33"/>
                    </a:cubicBezTo>
                    <a:cubicBezTo>
                      <a:pt x="299" y="34"/>
                      <a:pt x="298" y="33"/>
                      <a:pt x="296" y="32"/>
                    </a:cubicBezTo>
                    <a:cubicBezTo>
                      <a:pt x="294" y="31"/>
                      <a:pt x="293" y="31"/>
                      <a:pt x="291" y="32"/>
                    </a:cubicBezTo>
                    <a:cubicBezTo>
                      <a:pt x="290" y="33"/>
                      <a:pt x="289" y="33"/>
                      <a:pt x="287" y="32"/>
                    </a:cubicBezTo>
                    <a:cubicBezTo>
                      <a:pt x="285" y="31"/>
                      <a:pt x="285" y="31"/>
                      <a:pt x="284" y="33"/>
                    </a:cubicBezTo>
                    <a:cubicBezTo>
                      <a:pt x="283" y="37"/>
                      <a:pt x="281" y="37"/>
                      <a:pt x="275" y="32"/>
                    </a:cubicBezTo>
                    <a:cubicBezTo>
                      <a:pt x="270" y="27"/>
                      <a:pt x="269" y="25"/>
                      <a:pt x="273" y="25"/>
                    </a:cubicBezTo>
                    <a:cubicBezTo>
                      <a:pt x="275" y="25"/>
                      <a:pt x="275" y="25"/>
                      <a:pt x="274" y="23"/>
                    </a:cubicBezTo>
                    <a:cubicBezTo>
                      <a:pt x="273" y="22"/>
                      <a:pt x="271" y="21"/>
                      <a:pt x="267" y="21"/>
                    </a:cubicBezTo>
                    <a:cubicBezTo>
                      <a:pt x="264" y="21"/>
                      <a:pt x="261" y="22"/>
                      <a:pt x="260" y="23"/>
                    </a:cubicBezTo>
                    <a:cubicBezTo>
                      <a:pt x="259" y="25"/>
                      <a:pt x="247" y="24"/>
                      <a:pt x="247" y="22"/>
                    </a:cubicBezTo>
                    <a:cubicBezTo>
                      <a:pt x="248" y="20"/>
                      <a:pt x="237" y="20"/>
                      <a:pt x="236" y="22"/>
                    </a:cubicBezTo>
                    <a:cubicBezTo>
                      <a:pt x="235" y="23"/>
                      <a:pt x="234" y="23"/>
                      <a:pt x="233" y="21"/>
                    </a:cubicBezTo>
                    <a:cubicBezTo>
                      <a:pt x="232" y="19"/>
                      <a:pt x="232" y="18"/>
                      <a:pt x="232" y="17"/>
                    </a:cubicBezTo>
                    <a:cubicBezTo>
                      <a:pt x="231" y="16"/>
                      <a:pt x="230" y="16"/>
                      <a:pt x="227" y="16"/>
                    </a:cubicBezTo>
                    <a:cubicBezTo>
                      <a:pt x="223" y="17"/>
                      <a:pt x="223" y="17"/>
                      <a:pt x="225" y="17"/>
                    </a:cubicBezTo>
                    <a:cubicBezTo>
                      <a:pt x="228" y="18"/>
                      <a:pt x="234" y="21"/>
                      <a:pt x="231" y="21"/>
                    </a:cubicBezTo>
                    <a:cubicBezTo>
                      <a:pt x="231" y="21"/>
                      <a:pt x="230" y="20"/>
                      <a:pt x="229" y="20"/>
                    </a:cubicBezTo>
                    <a:cubicBezTo>
                      <a:pt x="229" y="19"/>
                      <a:pt x="227" y="19"/>
                      <a:pt x="226" y="19"/>
                    </a:cubicBezTo>
                    <a:cubicBezTo>
                      <a:pt x="223" y="19"/>
                      <a:pt x="223" y="19"/>
                      <a:pt x="225" y="20"/>
                    </a:cubicBezTo>
                    <a:cubicBezTo>
                      <a:pt x="227" y="22"/>
                      <a:pt x="227" y="22"/>
                      <a:pt x="225" y="22"/>
                    </a:cubicBezTo>
                    <a:cubicBezTo>
                      <a:pt x="224" y="23"/>
                      <a:pt x="222" y="24"/>
                      <a:pt x="221" y="24"/>
                    </a:cubicBezTo>
                    <a:cubicBezTo>
                      <a:pt x="219" y="25"/>
                      <a:pt x="213" y="25"/>
                      <a:pt x="213" y="24"/>
                    </a:cubicBezTo>
                    <a:cubicBezTo>
                      <a:pt x="213" y="23"/>
                      <a:pt x="214" y="22"/>
                      <a:pt x="216" y="21"/>
                    </a:cubicBezTo>
                    <a:cubicBezTo>
                      <a:pt x="218" y="20"/>
                      <a:pt x="221" y="18"/>
                      <a:pt x="222" y="17"/>
                    </a:cubicBezTo>
                    <a:cubicBezTo>
                      <a:pt x="223" y="16"/>
                      <a:pt x="225" y="15"/>
                      <a:pt x="226" y="15"/>
                    </a:cubicBezTo>
                    <a:cubicBezTo>
                      <a:pt x="229" y="15"/>
                      <a:pt x="234" y="13"/>
                      <a:pt x="232" y="12"/>
                    </a:cubicBezTo>
                    <a:cubicBezTo>
                      <a:pt x="231" y="11"/>
                      <a:pt x="231" y="10"/>
                      <a:pt x="232" y="9"/>
                    </a:cubicBezTo>
                    <a:cubicBezTo>
                      <a:pt x="233" y="8"/>
                      <a:pt x="233" y="7"/>
                      <a:pt x="232" y="8"/>
                    </a:cubicBezTo>
                    <a:cubicBezTo>
                      <a:pt x="231" y="8"/>
                      <a:pt x="230" y="8"/>
                      <a:pt x="229" y="7"/>
                    </a:cubicBezTo>
                    <a:cubicBezTo>
                      <a:pt x="227" y="6"/>
                      <a:pt x="226" y="6"/>
                      <a:pt x="222" y="7"/>
                    </a:cubicBezTo>
                    <a:cubicBezTo>
                      <a:pt x="219" y="7"/>
                      <a:pt x="216" y="7"/>
                      <a:pt x="215" y="7"/>
                    </a:cubicBezTo>
                    <a:cubicBezTo>
                      <a:pt x="214" y="6"/>
                      <a:pt x="212" y="5"/>
                      <a:pt x="211" y="5"/>
                    </a:cubicBezTo>
                    <a:cubicBezTo>
                      <a:pt x="209" y="4"/>
                      <a:pt x="209" y="4"/>
                      <a:pt x="210" y="3"/>
                    </a:cubicBezTo>
                    <a:cubicBezTo>
                      <a:pt x="212" y="1"/>
                      <a:pt x="212" y="1"/>
                      <a:pt x="209" y="1"/>
                    </a:cubicBezTo>
                    <a:cubicBezTo>
                      <a:pt x="209" y="1"/>
                      <a:pt x="208" y="0"/>
                      <a:pt x="208" y="0"/>
                    </a:cubicBezTo>
                    <a:cubicBezTo>
                      <a:pt x="208" y="0"/>
                      <a:pt x="208" y="0"/>
                      <a:pt x="208" y="0"/>
                    </a:cubicBezTo>
                    <a:cubicBezTo>
                      <a:pt x="206" y="1"/>
                      <a:pt x="205" y="1"/>
                      <a:pt x="204" y="3"/>
                    </a:cubicBezTo>
                    <a:cubicBezTo>
                      <a:pt x="202" y="5"/>
                      <a:pt x="202" y="6"/>
                      <a:pt x="202" y="7"/>
                    </a:cubicBezTo>
                    <a:cubicBezTo>
                      <a:pt x="204" y="9"/>
                      <a:pt x="203" y="10"/>
                      <a:pt x="199" y="9"/>
                    </a:cubicBezTo>
                    <a:cubicBezTo>
                      <a:pt x="198" y="9"/>
                      <a:pt x="195" y="9"/>
                      <a:pt x="193" y="10"/>
                    </a:cubicBezTo>
                    <a:cubicBezTo>
                      <a:pt x="190" y="12"/>
                      <a:pt x="188" y="12"/>
                      <a:pt x="187" y="11"/>
                    </a:cubicBezTo>
                    <a:cubicBezTo>
                      <a:pt x="186" y="10"/>
                      <a:pt x="183" y="11"/>
                      <a:pt x="179" y="12"/>
                    </a:cubicBezTo>
                    <a:cubicBezTo>
                      <a:pt x="176" y="12"/>
                      <a:pt x="172" y="13"/>
                      <a:pt x="170" y="13"/>
                    </a:cubicBezTo>
                    <a:cubicBezTo>
                      <a:pt x="166" y="13"/>
                      <a:pt x="160" y="15"/>
                      <a:pt x="159" y="17"/>
                    </a:cubicBezTo>
                    <a:cubicBezTo>
                      <a:pt x="159" y="17"/>
                      <a:pt x="160" y="18"/>
                      <a:pt x="161" y="19"/>
                    </a:cubicBezTo>
                    <a:cubicBezTo>
                      <a:pt x="163" y="20"/>
                      <a:pt x="163" y="24"/>
                      <a:pt x="160" y="22"/>
                    </a:cubicBezTo>
                    <a:cubicBezTo>
                      <a:pt x="160" y="22"/>
                      <a:pt x="156" y="22"/>
                      <a:pt x="152" y="21"/>
                    </a:cubicBezTo>
                    <a:cubicBezTo>
                      <a:pt x="145" y="21"/>
                      <a:pt x="145" y="21"/>
                      <a:pt x="145" y="24"/>
                    </a:cubicBezTo>
                    <a:cubicBezTo>
                      <a:pt x="145" y="25"/>
                      <a:pt x="146" y="26"/>
                      <a:pt x="147" y="26"/>
                    </a:cubicBezTo>
                    <a:cubicBezTo>
                      <a:pt x="149" y="26"/>
                      <a:pt x="153" y="30"/>
                      <a:pt x="153" y="33"/>
                    </a:cubicBezTo>
                    <a:cubicBezTo>
                      <a:pt x="153" y="36"/>
                      <a:pt x="153" y="37"/>
                      <a:pt x="151" y="37"/>
                    </a:cubicBezTo>
                    <a:cubicBezTo>
                      <a:pt x="150" y="37"/>
                      <a:pt x="149" y="36"/>
                      <a:pt x="149" y="34"/>
                    </a:cubicBezTo>
                    <a:cubicBezTo>
                      <a:pt x="149" y="31"/>
                      <a:pt x="149" y="31"/>
                      <a:pt x="145" y="29"/>
                    </a:cubicBezTo>
                    <a:cubicBezTo>
                      <a:pt x="141" y="28"/>
                      <a:pt x="139" y="28"/>
                      <a:pt x="138" y="28"/>
                    </a:cubicBezTo>
                    <a:cubicBezTo>
                      <a:pt x="137" y="29"/>
                      <a:pt x="136" y="29"/>
                      <a:pt x="135" y="28"/>
                    </a:cubicBezTo>
                    <a:cubicBezTo>
                      <a:pt x="135" y="27"/>
                      <a:pt x="134" y="27"/>
                      <a:pt x="134" y="28"/>
                    </a:cubicBezTo>
                    <a:cubicBezTo>
                      <a:pt x="134" y="29"/>
                      <a:pt x="135" y="30"/>
                      <a:pt x="137" y="31"/>
                    </a:cubicBezTo>
                    <a:cubicBezTo>
                      <a:pt x="141" y="34"/>
                      <a:pt x="139" y="36"/>
                      <a:pt x="134" y="34"/>
                    </a:cubicBezTo>
                    <a:cubicBezTo>
                      <a:pt x="132" y="32"/>
                      <a:pt x="131" y="31"/>
                      <a:pt x="130" y="28"/>
                    </a:cubicBezTo>
                    <a:cubicBezTo>
                      <a:pt x="129" y="26"/>
                      <a:pt x="129" y="25"/>
                      <a:pt x="129" y="26"/>
                    </a:cubicBezTo>
                    <a:cubicBezTo>
                      <a:pt x="129" y="27"/>
                      <a:pt x="128" y="29"/>
                      <a:pt x="127" y="30"/>
                    </a:cubicBezTo>
                    <a:cubicBezTo>
                      <a:pt x="126" y="30"/>
                      <a:pt x="126" y="32"/>
                      <a:pt x="126" y="33"/>
                    </a:cubicBezTo>
                    <a:cubicBezTo>
                      <a:pt x="127" y="34"/>
                      <a:pt x="127" y="37"/>
                      <a:pt x="127" y="40"/>
                    </a:cubicBezTo>
                    <a:cubicBezTo>
                      <a:pt x="128" y="40"/>
                      <a:pt x="129" y="41"/>
                      <a:pt x="131" y="41"/>
                    </a:cubicBezTo>
                    <a:cubicBezTo>
                      <a:pt x="134" y="41"/>
                      <a:pt x="139" y="45"/>
                      <a:pt x="139" y="47"/>
                    </a:cubicBezTo>
                    <a:cubicBezTo>
                      <a:pt x="139" y="48"/>
                      <a:pt x="139" y="50"/>
                      <a:pt x="140" y="50"/>
                    </a:cubicBezTo>
                    <a:cubicBezTo>
                      <a:pt x="142" y="50"/>
                      <a:pt x="142" y="51"/>
                      <a:pt x="141" y="52"/>
                    </a:cubicBezTo>
                    <a:cubicBezTo>
                      <a:pt x="139" y="53"/>
                      <a:pt x="135" y="51"/>
                      <a:pt x="135" y="49"/>
                    </a:cubicBezTo>
                    <a:cubicBezTo>
                      <a:pt x="135" y="46"/>
                      <a:pt x="133" y="44"/>
                      <a:pt x="131" y="44"/>
                    </a:cubicBezTo>
                    <a:cubicBezTo>
                      <a:pt x="130" y="44"/>
                      <a:pt x="129" y="46"/>
                      <a:pt x="128" y="48"/>
                    </a:cubicBezTo>
                    <a:cubicBezTo>
                      <a:pt x="127" y="50"/>
                      <a:pt x="125" y="54"/>
                      <a:pt x="123" y="55"/>
                    </a:cubicBezTo>
                    <a:cubicBezTo>
                      <a:pt x="120" y="57"/>
                      <a:pt x="120" y="57"/>
                      <a:pt x="116" y="56"/>
                    </a:cubicBezTo>
                    <a:cubicBezTo>
                      <a:pt x="114" y="55"/>
                      <a:pt x="112" y="53"/>
                      <a:pt x="113" y="53"/>
                    </a:cubicBezTo>
                    <a:cubicBezTo>
                      <a:pt x="114" y="51"/>
                      <a:pt x="117" y="51"/>
                      <a:pt x="118" y="53"/>
                    </a:cubicBezTo>
                    <a:cubicBezTo>
                      <a:pt x="122" y="58"/>
                      <a:pt x="125" y="39"/>
                      <a:pt x="122" y="33"/>
                    </a:cubicBezTo>
                    <a:cubicBezTo>
                      <a:pt x="122" y="32"/>
                      <a:pt x="122" y="30"/>
                      <a:pt x="122" y="29"/>
                    </a:cubicBezTo>
                    <a:cubicBezTo>
                      <a:pt x="124" y="26"/>
                      <a:pt x="122" y="24"/>
                      <a:pt x="118" y="24"/>
                    </a:cubicBezTo>
                    <a:cubicBezTo>
                      <a:pt x="116" y="24"/>
                      <a:pt x="115" y="25"/>
                      <a:pt x="114" y="27"/>
                    </a:cubicBezTo>
                    <a:cubicBezTo>
                      <a:pt x="114" y="29"/>
                      <a:pt x="112" y="31"/>
                      <a:pt x="110" y="32"/>
                    </a:cubicBezTo>
                    <a:cubicBezTo>
                      <a:pt x="108" y="34"/>
                      <a:pt x="108" y="34"/>
                      <a:pt x="109" y="37"/>
                    </a:cubicBezTo>
                    <a:cubicBezTo>
                      <a:pt x="110" y="38"/>
                      <a:pt x="111" y="40"/>
                      <a:pt x="112" y="40"/>
                    </a:cubicBezTo>
                    <a:cubicBezTo>
                      <a:pt x="113" y="41"/>
                      <a:pt x="114" y="43"/>
                      <a:pt x="114" y="43"/>
                    </a:cubicBezTo>
                    <a:cubicBezTo>
                      <a:pt x="114" y="46"/>
                      <a:pt x="111" y="47"/>
                      <a:pt x="109" y="44"/>
                    </a:cubicBezTo>
                    <a:cubicBezTo>
                      <a:pt x="107" y="43"/>
                      <a:pt x="104" y="42"/>
                      <a:pt x="100" y="41"/>
                    </a:cubicBezTo>
                    <a:cubicBezTo>
                      <a:pt x="95" y="40"/>
                      <a:pt x="94" y="41"/>
                      <a:pt x="92" y="43"/>
                    </a:cubicBezTo>
                    <a:cubicBezTo>
                      <a:pt x="90" y="46"/>
                      <a:pt x="89" y="46"/>
                      <a:pt x="87" y="46"/>
                    </a:cubicBezTo>
                    <a:cubicBezTo>
                      <a:pt x="86" y="45"/>
                      <a:pt x="86" y="45"/>
                      <a:pt x="87" y="43"/>
                    </a:cubicBezTo>
                    <a:cubicBezTo>
                      <a:pt x="88" y="42"/>
                      <a:pt x="88" y="42"/>
                      <a:pt x="85" y="43"/>
                    </a:cubicBezTo>
                    <a:cubicBezTo>
                      <a:pt x="83" y="45"/>
                      <a:pt x="80" y="46"/>
                      <a:pt x="78" y="47"/>
                    </a:cubicBezTo>
                    <a:cubicBezTo>
                      <a:pt x="75" y="48"/>
                      <a:pt x="74" y="48"/>
                      <a:pt x="74" y="46"/>
                    </a:cubicBezTo>
                    <a:cubicBezTo>
                      <a:pt x="73" y="44"/>
                      <a:pt x="73" y="44"/>
                      <a:pt x="70" y="46"/>
                    </a:cubicBezTo>
                    <a:cubicBezTo>
                      <a:pt x="67" y="83"/>
                      <a:pt x="67" y="83"/>
                      <a:pt x="67" y="83"/>
                    </a:cubicBezTo>
                    <a:cubicBezTo>
                      <a:pt x="72" y="94"/>
                      <a:pt x="72" y="94"/>
                      <a:pt x="72" y="94"/>
                    </a:cubicBezTo>
                    <a:cubicBezTo>
                      <a:pt x="72" y="94"/>
                      <a:pt x="81" y="103"/>
                      <a:pt x="84" y="108"/>
                    </a:cubicBezTo>
                    <a:cubicBezTo>
                      <a:pt x="87" y="113"/>
                      <a:pt x="82" y="114"/>
                      <a:pt x="77" y="114"/>
                    </a:cubicBezTo>
                    <a:cubicBezTo>
                      <a:pt x="72" y="113"/>
                      <a:pt x="69" y="108"/>
                      <a:pt x="66" y="110"/>
                    </a:cubicBezTo>
                    <a:cubicBezTo>
                      <a:pt x="64" y="113"/>
                      <a:pt x="64" y="137"/>
                      <a:pt x="64" y="137"/>
                    </a:cubicBezTo>
                    <a:cubicBezTo>
                      <a:pt x="64" y="137"/>
                      <a:pt x="64" y="137"/>
                      <a:pt x="64" y="137"/>
                    </a:cubicBezTo>
                    <a:cubicBezTo>
                      <a:pt x="31" y="135"/>
                      <a:pt x="31" y="135"/>
                      <a:pt x="31" y="135"/>
                    </a:cubicBezTo>
                    <a:cubicBezTo>
                      <a:pt x="32" y="135"/>
                      <a:pt x="32" y="138"/>
                      <a:pt x="30" y="140"/>
                    </a:cubicBezTo>
                    <a:cubicBezTo>
                      <a:pt x="29" y="141"/>
                      <a:pt x="29" y="142"/>
                      <a:pt x="34" y="146"/>
                    </a:cubicBezTo>
                    <a:cubicBezTo>
                      <a:pt x="40" y="151"/>
                      <a:pt x="41" y="152"/>
                      <a:pt x="39" y="155"/>
                    </a:cubicBezTo>
                    <a:cubicBezTo>
                      <a:pt x="37" y="157"/>
                      <a:pt x="31" y="157"/>
                      <a:pt x="25" y="155"/>
                    </a:cubicBezTo>
                    <a:cubicBezTo>
                      <a:pt x="20" y="152"/>
                      <a:pt x="18" y="152"/>
                      <a:pt x="14" y="154"/>
                    </a:cubicBezTo>
                    <a:cubicBezTo>
                      <a:pt x="13" y="155"/>
                      <a:pt x="10" y="156"/>
                      <a:pt x="9" y="156"/>
                    </a:cubicBezTo>
                    <a:cubicBezTo>
                      <a:pt x="8" y="156"/>
                      <a:pt x="7" y="157"/>
                      <a:pt x="6" y="158"/>
                    </a:cubicBezTo>
                    <a:cubicBezTo>
                      <a:pt x="6" y="159"/>
                      <a:pt x="5" y="159"/>
                      <a:pt x="4" y="159"/>
                    </a:cubicBezTo>
                    <a:cubicBezTo>
                      <a:pt x="1" y="159"/>
                      <a:pt x="0" y="160"/>
                      <a:pt x="1" y="163"/>
                    </a:cubicBezTo>
                    <a:cubicBezTo>
                      <a:pt x="1" y="165"/>
                      <a:pt x="1" y="167"/>
                      <a:pt x="1" y="167"/>
                    </a:cubicBezTo>
                    <a:cubicBezTo>
                      <a:pt x="1" y="167"/>
                      <a:pt x="1" y="168"/>
                      <a:pt x="1" y="168"/>
                    </a:cubicBezTo>
                    <a:cubicBezTo>
                      <a:pt x="2" y="169"/>
                      <a:pt x="3" y="171"/>
                      <a:pt x="4" y="171"/>
                    </a:cubicBezTo>
                    <a:cubicBezTo>
                      <a:pt x="5" y="171"/>
                      <a:pt x="6" y="172"/>
                      <a:pt x="7" y="172"/>
                    </a:cubicBezTo>
                    <a:cubicBezTo>
                      <a:pt x="8" y="173"/>
                      <a:pt x="9" y="172"/>
                      <a:pt x="10" y="172"/>
                    </a:cubicBezTo>
                    <a:cubicBezTo>
                      <a:pt x="11" y="171"/>
                      <a:pt x="12" y="171"/>
                      <a:pt x="15" y="172"/>
                    </a:cubicBezTo>
                    <a:cubicBezTo>
                      <a:pt x="18" y="173"/>
                      <a:pt x="19" y="173"/>
                      <a:pt x="21" y="172"/>
                    </a:cubicBezTo>
                    <a:cubicBezTo>
                      <a:pt x="25" y="170"/>
                      <a:pt x="26" y="172"/>
                      <a:pt x="23" y="181"/>
                    </a:cubicBezTo>
                    <a:cubicBezTo>
                      <a:pt x="21" y="188"/>
                      <a:pt x="20" y="191"/>
                      <a:pt x="18" y="192"/>
                    </a:cubicBezTo>
                    <a:cubicBezTo>
                      <a:pt x="18" y="198"/>
                      <a:pt x="18" y="198"/>
                      <a:pt x="18" y="198"/>
                    </a:cubicBezTo>
                    <a:cubicBezTo>
                      <a:pt x="18" y="198"/>
                      <a:pt x="18" y="198"/>
                      <a:pt x="18" y="198"/>
                    </a:cubicBezTo>
                    <a:cubicBezTo>
                      <a:pt x="18" y="198"/>
                      <a:pt x="18" y="198"/>
                      <a:pt x="19" y="199"/>
                    </a:cubicBezTo>
                    <a:cubicBezTo>
                      <a:pt x="19" y="201"/>
                      <a:pt x="19" y="201"/>
                      <a:pt x="20" y="199"/>
                    </a:cubicBezTo>
                    <a:cubicBezTo>
                      <a:pt x="21" y="197"/>
                      <a:pt x="21" y="198"/>
                      <a:pt x="23" y="200"/>
                    </a:cubicBezTo>
                    <a:cubicBezTo>
                      <a:pt x="26" y="204"/>
                      <a:pt x="29" y="210"/>
                      <a:pt x="29" y="212"/>
                    </a:cubicBezTo>
                    <a:cubicBezTo>
                      <a:pt x="29" y="213"/>
                      <a:pt x="29" y="214"/>
                      <a:pt x="30" y="214"/>
                    </a:cubicBezTo>
                    <a:cubicBezTo>
                      <a:pt x="32" y="214"/>
                      <a:pt x="34" y="218"/>
                      <a:pt x="34" y="222"/>
                    </a:cubicBezTo>
                    <a:cubicBezTo>
                      <a:pt x="34" y="225"/>
                      <a:pt x="36" y="228"/>
                      <a:pt x="41" y="233"/>
                    </a:cubicBezTo>
                    <a:cubicBezTo>
                      <a:pt x="42" y="235"/>
                      <a:pt x="43" y="238"/>
                      <a:pt x="43" y="241"/>
                    </a:cubicBezTo>
                    <a:cubicBezTo>
                      <a:pt x="44" y="250"/>
                      <a:pt x="46" y="252"/>
                      <a:pt x="50" y="250"/>
                    </a:cubicBezTo>
                    <a:cubicBezTo>
                      <a:pt x="51" y="249"/>
                      <a:pt x="56" y="247"/>
                      <a:pt x="60" y="245"/>
                    </a:cubicBezTo>
                    <a:cubicBezTo>
                      <a:pt x="65" y="242"/>
                      <a:pt x="70" y="240"/>
                      <a:pt x="72" y="239"/>
                    </a:cubicBezTo>
                    <a:cubicBezTo>
                      <a:pt x="76" y="236"/>
                      <a:pt x="84" y="230"/>
                      <a:pt x="83" y="230"/>
                    </a:cubicBezTo>
                    <a:cubicBezTo>
                      <a:pt x="82" y="230"/>
                      <a:pt x="83" y="229"/>
                      <a:pt x="84" y="228"/>
                    </a:cubicBezTo>
                    <a:cubicBezTo>
                      <a:pt x="86" y="227"/>
                      <a:pt x="86" y="225"/>
                      <a:pt x="86" y="225"/>
                    </a:cubicBezTo>
                    <a:cubicBezTo>
                      <a:pt x="86" y="225"/>
                      <a:pt x="86" y="223"/>
                      <a:pt x="87" y="222"/>
                    </a:cubicBezTo>
                    <a:cubicBezTo>
                      <a:pt x="89" y="220"/>
                      <a:pt x="89" y="220"/>
                      <a:pt x="85" y="217"/>
                    </a:cubicBezTo>
                    <a:cubicBezTo>
                      <a:pt x="82" y="216"/>
                      <a:pt x="80" y="213"/>
                      <a:pt x="80" y="212"/>
                    </a:cubicBezTo>
                    <a:cubicBezTo>
                      <a:pt x="79" y="209"/>
                      <a:pt x="79" y="209"/>
                      <a:pt x="79" y="209"/>
                    </a:cubicBezTo>
                    <a:cubicBezTo>
                      <a:pt x="77" y="211"/>
                      <a:pt x="77" y="211"/>
                      <a:pt x="77" y="211"/>
                    </a:cubicBezTo>
                    <a:cubicBezTo>
                      <a:pt x="75" y="214"/>
                      <a:pt x="69" y="217"/>
                      <a:pt x="67" y="216"/>
                    </a:cubicBezTo>
                    <a:cubicBezTo>
                      <a:pt x="66" y="216"/>
                      <a:pt x="66" y="215"/>
                      <a:pt x="66" y="214"/>
                    </a:cubicBezTo>
                    <a:cubicBezTo>
                      <a:pt x="66" y="213"/>
                      <a:pt x="65" y="212"/>
                      <a:pt x="64" y="211"/>
                    </a:cubicBezTo>
                    <a:cubicBezTo>
                      <a:pt x="63" y="210"/>
                      <a:pt x="63" y="209"/>
                      <a:pt x="63" y="208"/>
                    </a:cubicBezTo>
                    <a:cubicBezTo>
                      <a:pt x="63" y="207"/>
                      <a:pt x="61" y="204"/>
                      <a:pt x="59" y="201"/>
                    </a:cubicBezTo>
                    <a:cubicBezTo>
                      <a:pt x="56" y="197"/>
                      <a:pt x="56" y="196"/>
                      <a:pt x="58" y="195"/>
                    </a:cubicBezTo>
                    <a:cubicBezTo>
                      <a:pt x="60" y="193"/>
                      <a:pt x="64" y="194"/>
                      <a:pt x="65" y="198"/>
                    </a:cubicBezTo>
                    <a:cubicBezTo>
                      <a:pt x="68" y="203"/>
                      <a:pt x="73" y="206"/>
                      <a:pt x="78" y="205"/>
                    </a:cubicBezTo>
                    <a:cubicBezTo>
                      <a:pt x="81" y="204"/>
                      <a:pt x="82" y="205"/>
                      <a:pt x="82" y="207"/>
                    </a:cubicBezTo>
                    <a:cubicBezTo>
                      <a:pt x="83" y="209"/>
                      <a:pt x="86" y="210"/>
                      <a:pt x="97" y="211"/>
                    </a:cubicBezTo>
                    <a:cubicBezTo>
                      <a:pt x="105" y="211"/>
                      <a:pt x="106" y="211"/>
                      <a:pt x="108" y="214"/>
                    </a:cubicBezTo>
                    <a:cubicBezTo>
                      <a:pt x="109" y="215"/>
                      <a:pt x="112" y="217"/>
                      <a:pt x="114" y="217"/>
                    </a:cubicBezTo>
                    <a:cubicBezTo>
                      <a:pt x="117" y="218"/>
                      <a:pt x="118" y="220"/>
                      <a:pt x="116" y="221"/>
                    </a:cubicBezTo>
                    <a:cubicBezTo>
                      <a:pt x="115" y="221"/>
                      <a:pt x="115" y="222"/>
                      <a:pt x="116" y="223"/>
                    </a:cubicBezTo>
                    <a:cubicBezTo>
                      <a:pt x="117" y="225"/>
                      <a:pt x="120" y="225"/>
                      <a:pt x="120" y="222"/>
                    </a:cubicBezTo>
                    <a:cubicBezTo>
                      <a:pt x="121" y="218"/>
                      <a:pt x="123" y="221"/>
                      <a:pt x="123" y="227"/>
                    </a:cubicBezTo>
                    <a:cubicBezTo>
                      <a:pt x="123" y="230"/>
                      <a:pt x="123" y="233"/>
                      <a:pt x="123" y="234"/>
                    </a:cubicBezTo>
                    <a:cubicBezTo>
                      <a:pt x="124" y="235"/>
                      <a:pt x="125" y="238"/>
                      <a:pt x="125" y="241"/>
                    </a:cubicBezTo>
                    <a:cubicBezTo>
                      <a:pt x="126" y="244"/>
                      <a:pt x="127" y="247"/>
                      <a:pt x="128" y="247"/>
                    </a:cubicBezTo>
                    <a:cubicBezTo>
                      <a:pt x="128" y="247"/>
                      <a:pt x="129" y="248"/>
                      <a:pt x="129" y="250"/>
                    </a:cubicBezTo>
                    <a:cubicBezTo>
                      <a:pt x="129" y="251"/>
                      <a:pt x="130" y="255"/>
                      <a:pt x="132" y="259"/>
                    </a:cubicBezTo>
                    <a:cubicBezTo>
                      <a:pt x="136" y="266"/>
                      <a:pt x="136" y="266"/>
                      <a:pt x="136" y="266"/>
                    </a:cubicBezTo>
                    <a:cubicBezTo>
                      <a:pt x="138" y="263"/>
                      <a:pt x="138" y="263"/>
                      <a:pt x="138" y="263"/>
                    </a:cubicBezTo>
                    <a:cubicBezTo>
                      <a:pt x="141" y="260"/>
                      <a:pt x="142" y="254"/>
                      <a:pt x="142" y="248"/>
                    </a:cubicBezTo>
                    <a:cubicBezTo>
                      <a:pt x="142" y="243"/>
                      <a:pt x="142" y="242"/>
                      <a:pt x="144" y="241"/>
                    </a:cubicBezTo>
                    <a:cubicBezTo>
                      <a:pt x="148" y="239"/>
                      <a:pt x="160" y="227"/>
                      <a:pt x="161" y="224"/>
                    </a:cubicBezTo>
                    <a:cubicBezTo>
                      <a:pt x="161" y="223"/>
                      <a:pt x="163" y="222"/>
                      <a:pt x="165" y="222"/>
                    </a:cubicBezTo>
                    <a:cubicBezTo>
                      <a:pt x="167" y="222"/>
                      <a:pt x="170" y="221"/>
                      <a:pt x="171" y="220"/>
                    </a:cubicBezTo>
                    <a:cubicBezTo>
                      <a:pt x="172" y="219"/>
                      <a:pt x="173" y="219"/>
                      <a:pt x="175" y="222"/>
                    </a:cubicBezTo>
                    <a:cubicBezTo>
                      <a:pt x="176" y="224"/>
                      <a:pt x="178" y="227"/>
                      <a:pt x="179" y="229"/>
                    </a:cubicBezTo>
                    <a:cubicBezTo>
                      <a:pt x="181" y="231"/>
                      <a:pt x="182" y="232"/>
                      <a:pt x="181" y="236"/>
                    </a:cubicBezTo>
                    <a:cubicBezTo>
                      <a:pt x="181" y="240"/>
                      <a:pt x="181" y="241"/>
                      <a:pt x="183" y="241"/>
                    </a:cubicBezTo>
                    <a:cubicBezTo>
                      <a:pt x="184" y="241"/>
                      <a:pt x="186" y="240"/>
                      <a:pt x="187" y="239"/>
                    </a:cubicBezTo>
                    <a:cubicBezTo>
                      <a:pt x="189" y="236"/>
                      <a:pt x="190" y="236"/>
                      <a:pt x="191" y="244"/>
                    </a:cubicBezTo>
                    <a:cubicBezTo>
                      <a:pt x="191" y="247"/>
                      <a:pt x="192" y="250"/>
                      <a:pt x="193" y="250"/>
                    </a:cubicBezTo>
                    <a:cubicBezTo>
                      <a:pt x="193" y="251"/>
                      <a:pt x="193" y="255"/>
                      <a:pt x="193" y="259"/>
                    </a:cubicBezTo>
                    <a:cubicBezTo>
                      <a:pt x="193" y="265"/>
                      <a:pt x="193" y="266"/>
                      <a:pt x="195" y="269"/>
                    </a:cubicBezTo>
                    <a:cubicBezTo>
                      <a:pt x="196" y="270"/>
                      <a:pt x="197" y="272"/>
                      <a:pt x="197" y="273"/>
                    </a:cubicBezTo>
                    <a:cubicBezTo>
                      <a:pt x="197" y="278"/>
                      <a:pt x="204" y="289"/>
                      <a:pt x="206" y="287"/>
                    </a:cubicBezTo>
                    <a:cubicBezTo>
                      <a:pt x="206" y="287"/>
                      <a:pt x="206" y="284"/>
                      <a:pt x="205" y="281"/>
                    </a:cubicBezTo>
                    <a:cubicBezTo>
                      <a:pt x="204" y="277"/>
                      <a:pt x="203" y="274"/>
                      <a:pt x="201" y="272"/>
                    </a:cubicBezTo>
                    <a:cubicBezTo>
                      <a:pt x="199" y="271"/>
                      <a:pt x="198" y="269"/>
                      <a:pt x="197" y="267"/>
                    </a:cubicBezTo>
                    <a:cubicBezTo>
                      <a:pt x="197" y="266"/>
                      <a:pt x="196" y="264"/>
                      <a:pt x="195" y="263"/>
                    </a:cubicBezTo>
                    <a:cubicBezTo>
                      <a:pt x="194" y="262"/>
                      <a:pt x="194" y="261"/>
                      <a:pt x="195" y="257"/>
                    </a:cubicBezTo>
                    <a:cubicBezTo>
                      <a:pt x="196" y="252"/>
                      <a:pt x="197" y="251"/>
                      <a:pt x="200" y="252"/>
                    </a:cubicBezTo>
                    <a:cubicBezTo>
                      <a:pt x="205" y="252"/>
                      <a:pt x="206" y="253"/>
                      <a:pt x="206" y="255"/>
                    </a:cubicBezTo>
                    <a:cubicBezTo>
                      <a:pt x="206" y="256"/>
                      <a:pt x="207" y="257"/>
                      <a:pt x="208" y="258"/>
                    </a:cubicBezTo>
                    <a:cubicBezTo>
                      <a:pt x="209" y="259"/>
                      <a:pt x="210" y="261"/>
                      <a:pt x="210" y="262"/>
                    </a:cubicBezTo>
                    <a:cubicBezTo>
                      <a:pt x="210" y="265"/>
                      <a:pt x="210" y="265"/>
                      <a:pt x="216" y="260"/>
                    </a:cubicBezTo>
                    <a:cubicBezTo>
                      <a:pt x="221" y="256"/>
                      <a:pt x="221" y="256"/>
                      <a:pt x="221" y="256"/>
                    </a:cubicBezTo>
                    <a:cubicBezTo>
                      <a:pt x="221" y="249"/>
                      <a:pt x="221" y="249"/>
                      <a:pt x="221" y="249"/>
                    </a:cubicBezTo>
                    <a:cubicBezTo>
                      <a:pt x="220" y="245"/>
                      <a:pt x="220" y="242"/>
                      <a:pt x="217" y="239"/>
                    </a:cubicBezTo>
                    <a:cubicBezTo>
                      <a:pt x="215" y="236"/>
                      <a:pt x="213" y="233"/>
                      <a:pt x="212" y="232"/>
                    </a:cubicBezTo>
                    <a:cubicBezTo>
                      <a:pt x="211" y="230"/>
                      <a:pt x="211" y="229"/>
                      <a:pt x="215" y="226"/>
                    </a:cubicBezTo>
                    <a:cubicBezTo>
                      <a:pt x="219" y="222"/>
                      <a:pt x="219" y="222"/>
                      <a:pt x="221" y="224"/>
                    </a:cubicBezTo>
                    <a:cubicBezTo>
                      <a:pt x="223" y="225"/>
                      <a:pt x="223" y="225"/>
                      <a:pt x="224" y="224"/>
                    </a:cubicBezTo>
                    <a:cubicBezTo>
                      <a:pt x="224" y="223"/>
                      <a:pt x="225" y="222"/>
                      <a:pt x="226" y="222"/>
                    </a:cubicBezTo>
                    <a:cubicBezTo>
                      <a:pt x="227" y="222"/>
                      <a:pt x="229" y="222"/>
                      <a:pt x="229" y="221"/>
                    </a:cubicBezTo>
                    <a:cubicBezTo>
                      <a:pt x="230" y="220"/>
                      <a:pt x="233" y="220"/>
                      <a:pt x="235" y="219"/>
                    </a:cubicBezTo>
                    <a:cubicBezTo>
                      <a:pt x="239" y="219"/>
                      <a:pt x="241" y="218"/>
                      <a:pt x="245" y="213"/>
                    </a:cubicBezTo>
                    <a:cubicBezTo>
                      <a:pt x="247" y="211"/>
                      <a:pt x="250" y="208"/>
                      <a:pt x="250" y="207"/>
                    </a:cubicBezTo>
                    <a:cubicBezTo>
                      <a:pt x="250" y="206"/>
                      <a:pt x="251" y="204"/>
                      <a:pt x="252" y="202"/>
                    </a:cubicBezTo>
                    <a:cubicBezTo>
                      <a:pt x="256" y="198"/>
                      <a:pt x="256" y="196"/>
                      <a:pt x="253" y="195"/>
                    </a:cubicBezTo>
                    <a:cubicBezTo>
                      <a:pt x="251" y="195"/>
                      <a:pt x="251" y="194"/>
                      <a:pt x="253" y="193"/>
                    </a:cubicBezTo>
                    <a:cubicBezTo>
                      <a:pt x="255" y="192"/>
                      <a:pt x="255" y="191"/>
                      <a:pt x="254" y="191"/>
                    </a:cubicBezTo>
                    <a:cubicBezTo>
                      <a:pt x="251" y="191"/>
                      <a:pt x="250" y="189"/>
                      <a:pt x="253" y="188"/>
                    </a:cubicBezTo>
                    <a:cubicBezTo>
                      <a:pt x="255" y="188"/>
                      <a:pt x="255" y="188"/>
                      <a:pt x="252" y="183"/>
                    </a:cubicBezTo>
                    <a:cubicBezTo>
                      <a:pt x="248" y="178"/>
                      <a:pt x="248" y="178"/>
                      <a:pt x="250" y="175"/>
                    </a:cubicBezTo>
                    <a:cubicBezTo>
                      <a:pt x="251" y="174"/>
                      <a:pt x="254" y="172"/>
                      <a:pt x="256" y="171"/>
                    </a:cubicBezTo>
                    <a:cubicBezTo>
                      <a:pt x="259" y="169"/>
                      <a:pt x="259" y="169"/>
                      <a:pt x="259" y="169"/>
                    </a:cubicBezTo>
                    <a:cubicBezTo>
                      <a:pt x="254" y="170"/>
                      <a:pt x="254" y="170"/>
                      <a:pt x="254" y="170"/>
                    </a:cubicBezTo>
                    <a:cubicBezTo>
                      <a:pt x="249" y="170"/>
                      <a:pt x="244" y="168"/>
                      <a:pt x="244" y="165"/>
                    </a:cubicBezTo>
                    <a:cubicBezTo>
                      <a:pt x="244" y="163"/>
                      <a:pt x="254" y="156"/>
                      <a:pt x="256" y="157"/>
                    </a:cubicBezTo>
                    <a:cubicBezTo>
                      <a:pt x="257" y="158"/>
                      <a:pt x="257" y="159"/>
                      <a:pt x="256" y="161"/>
                    </a:cubicBezTo>
                    <a:cubicBezTo>
                      <a:pt x="255" y="163"/>
                      <a:pt x="254" y="164"/>
                      <a:pt x="254" y="165"/>
                    </a:cubicBezTo>
                    <a:cubicBezTo>
                      <a:pt x="255" y="165"/>
                      <a:pt x="256" y="164"/>
                      <a:pt x="256" y="163"/>
                    </a:cubicBezTo>
                    <a:cubicBezTo>
                      <a:pt x="258" y="160"/>
                      <a:pt x="261" y="160"/>
                      <a:pt x="264" y="162"/>
                    </a:cubicBezTo>
                    <a:cubicBezTo>
                      <a:pt x="266" y="163"/>
                      <a:pt x="266" y="163"/>
                      <a:pt x="265" y="165"/>
                    </a:cubicBezTo>
                    <a:cubicBezTo>
                      <a:pt x="264" y="166"/>
                      <a:pt x="265" y="167"/>
                      <a:pt x="267" y="169"/>
                    </a:cubicBezTo>
                    <a:cubicBezTo>
                      <a:pt x="269" y="170"/>
                      <a:pt x="269" y="171"/>
                      <a:pt x="269" y="175"/>
                    </a:cubicBezTo>
                    <a:cubicBezTo>
                      <a:pt x="269" y="179"/>
                      <a:pt x="269" y="179"/>
                      <a:pt x="272" y="178"/>
                    </a:cubicBezTo>
                    <a:cubicBezTo>
                      <a:pt x="276" y="176"/>
                      <a:pt x="276" y="175"/>
                      <a:pt x="273" y="168"/>
                    </a:cubicBezTo>
                    <a:cubicBezTo>
                      <a:pt x="271" y="161"/>
                      <a:pt x="271" y="161"/>
                      <a:pt x="271" y="161"/>
                    </a:cubicBezTo>
                    <a:cubicBezTo>
                      <a:pt x="273" y="158"/>
                      <a:pt x="273" y="158"/>
                      <a:pt x="273" y="158"/>
                    </a:cubicBezTo>
                    <a:cubicBezTo>
                      <a:pt x="275" y="157"/>
                      <a:pt x="278" y="154"/>
                      <a:pt x="280" y="151"/>
                    </a:cubicBezTo>
                    <a:cubicBezTo>
                      <a:pt x="283" y="148"/>
                      <a:pt x="284" y="147"/>
                      <a:pt x="285" y="148"/>
                    </a:cubicBezTo>
                    <a:cubicBezTo>
                      <a:pt x="287" y="150"/>
                      <a:pt x="290" y="149"/>
                      <a:pt x="294" y="143"/>
                    </a:cubicBezTo>
                    <a:cubicBezTo>
                      <a:pt x="303" y="132"/>
                      <a:pt x="307" y="124"/>
                      <a:pt x="307" y="113"/>
                    </a:cubicBezTo>
                    <a:cubicBezTo>
                      <a:pt x="307" y="109"/>
                      <a:pt x="304" y="106"/>
                      <a:pt x="302" y="107"/>
                    </a:cubicBezTo>
                    <a:cubicBezTo>
                      <a:pt x="300" y="109"/>
                      <a:pt x="296" y="109"/>
                      <a:pt x="296" y="107"/>
                    </a:cubicBezTo>
                    <a:cubicBezTo>
                      <a:pt x="296" y="107"/>
                      <a:pt x="295" y="106"/>
                      <a:pt x="294" y="105"/>
                    </a:cubicBezTo>
                    <a:cubicBezTo>
                      <a:pt x="292" y="105"/>
                      <a:pt x="291" y="104"/>
                      <a:pt x="293" y="102"/>
                    </a:cubicBezTo>
                    <a:cubicBezTo>
                      <a:pt x="294" y="101"/>
                      <a:pt x="299" y="96"/>
                      <a:pt x="304" y="92"/>
                    </a:cubicBezTo>
                    <a:cubicBezTo>
                      <a:pt x="312" y="85"/>
                      <a:pt x="317" y="83"/>
                      <a:pt x="319" y="85"/>
                    </a:cubicBezTo>
                    <a:cubicBezTo>
                      <a:pt x="320" y="86"/>
                      <a:pt x="328" y="86"/>
                      <a:pt x="330" y="84"/>
                    </a:cubicBezTo>
                    <a:cubicBezTo>
                      <a:pt x="330" y="84"/>
                      <a:pt x="332" y="84"/>
                      <a:pt x="333" y="85"/>
                    </a:cubicBezTo>
                    <a:cubicBezTo>
                      <a:pt x="337" y="87"/>
                      <a:pt x="345" y="87"/>
                      <a:pt x="343" y="85"/>
                    </a:cubicBezTo>
                    <a:cubicBezTo>
                      <a:pt x="342" y="83"/>
                      <a:pt x="352" y="75"/>
                      <a:pt x="356" y="75"/>
                    </a:cubicBezTo>
                    <a:cubicBezTo>
                      <a:pt x="360" y="75"/>
                      <a:pt x="362" y="76"/>
                      <a:pt x="360" y="77"/>
                    </a:cubicBezTo>
                    <a:cubicBezTo>
                      <a:pt x="359" y="78"/>
                      <a:pt x="359" y="79"/>
                      <a:pt x="359" y="80"/>
                    </a:cubicBezTo>
                    <a:cubicBezTo>
                      <a:pt x="359" y="81"/>
                      <a:pt x="359" y="81"/>
                      <a:pt x="361" y="79"/>
                    </a:cubicBezTo>
                    <a:cubicBezTo>
                      <a:pt x="362" y="78"/>
                      <a:pt x="364" y="77"/>
                      <a:pt x="365" y="77"/>
                    </a:cubicBezTo>
                    <a:cubicBezTo>
                      <a:pt x="366" y="77"/>
                      <a:pt x="366" y="76"/>
                      <a:pt x="366" y="75"/>
                    </a:cubicBezTo>
                    <a:cubicBezTo>
                      <a:pt x="366" y="73"/>
                      <a:pt x="369" y="71"/>
                      <a:pt x="371" y="72"/>
                    </a:cubicBezTo>
                    <a:cubicBezTo>
                      <a:pt x="372" y="73"/>
                      <a:pt x="368" y="80"/>
                      <a:pt x="366" y="80"/>
                    </a:cubicBezTo>
                    <a:cubicBezTo>
                      <a:pt x="365" y="80"/>
                      <a:pt x="361" y="83"/>
                      <a:pt x="358" y="86"/>
                    </a:cubicBezTo>
                    <a:cubicBezTo>
                      <a:pt x="355" y="90"/>
                      <a:pt x="352" y="92"/>
                      <a:pt x="351" y="92"/>
                    </a:cubicBezTo>
                    <a:cubicBezTo>
                      <a:pt x="351" y="92"/>
                      <a:pt x="349" y="94"/>
                      <a:pt x="348" y="96"/>
                    </a:cubicBezTo>
                    <a:cubicBezTo>
                      <a:pt x="346" y="99"/>
                      <a:pt x="346" y="107"/>
                      <a:pt x="348" y="114"/>
                    </a:cubicBezTo>
                    <a:cubicBezTo>
                      <a:pt x="349" y="118"/>
                      <a:pt x="349" y="118"/>
                      <a:pt x="349" y="118"/>
                    </a:cubicBezTo>
                    <a:cubicBezTo>
                      <a:pt x="352" y="115"/>
                      <a:pt x="352" y="115"/>
                      <a:pt x="352" y="115"/>
                    </a:cubicBezTo>
                    <a:cubicBezTo>
                      <a:pt x="353" y="113"/>
                      <a:pt x="355" y="111"/>
                      <a:pt x="356" y="111"/>
                    </a:cubicBezTo>
                    <a:cubicBezTo>
                      <a:pt x="357" y="111"/>
                      <a:pt x="357" y="111"/>
                      <a:pt x="357" y="110"/>
                    </a:cubicBezTo>
                    <a:cubicBezTo>
                      <a:pt x="356" y="108"/>
                      <a:pt x="360" y="103"/>
                      <a:pt x="361" y="104"/>
                    </a:cubicBezTo>
                    <a:cubicBezTo>
                      <a:pt x="363" y="104"/>
                      <a:pt x="363" y="104"/>
                      <a:pt x="363" y="103"/>
                    </a:cubicBezTo>
                    <a:cubicBezTo>
                      <a:pt x="362" y="101"/>
                      <a:pt x="364" y="96"/>
                      <a:pt x="365" y="97"/>
                    </a:cubicBezTo>
                    <a:cubicBezTo>
                      <a:pt x="366" y="98"/>
                      <a:pt x="366" y="97"/>
                      <a:pt x="366" y="97"/>
                    </a:cubicBezTo>
                    <a:cubicBezTo>
                      <a:pt x="366" y="96"/>
                      <a:pt x="366" y="95"/>
                      <a:pt x="365" y="95"/>
                    </a:cubicBezTo>
                    <a:cubicBezTo>
                      <a:pt x="365" y="95"/>
                      <a:pt x="364" y="94"/>
                      <a:pt x="365" y="93"/>
                    </a:cubicBezTo>
                    <a:cubicBezTo>
                      <a:pt x="365" y="93"/>
                      <a:pt x="365" y="92"/>
                      <a:pt x="364" y="91"/>
                    </a:cubicBezTo>
                    <a:cubicBezTo>
                      <a:pt x="363" y="89"/>
                      <a:pt x="367" y="82"/>
                      <a:pt x="369" y="83"/>
                    </a:cubicBezTo>
                    <a:cubicBezTo>
                      <a:pt x="370" y="83"/>
                      <a:pt x="371" y="83"/>
                      <a:pt x="372" y="82"/>
                    </a:cubicBezTo>
                    <a:cubicBezTo>
                      <a:pt x="373" y="81"/>
                      <a:pt x="374" y="80"/>
                      <a:pt x="374" y="80"/>
                    </a:cubicBezTo>
                    <a:cubicBezTo>
                      <a:pt x="375" y="81"/>
                      <a:pt x="377" y="80"/>
                      <a:pt x="379" y="80"/>
                    </a:cubicBezTo>
                    <a:cubicBezTo>
                      <a:pt x="381" y="79"/>
                      <a:pt x="382" y="79"/>
                      <a:pt x="384" y="81"/>
                    </a:cubicBezTo>
                    <a:cubicBezTo>
                      <a:pt x="385" y="82"/>
                      <a:pt x="386" y="82"/>
                      <a:pt x="389" y="80"/>
                    </a:cubicBezTo>
                    <a:cubicBezTo>
                      <a:pt x="395" y="75"/>
                      <a:pt x="404" y="72"/>
                      <a:pt x="406" y="73"/>
                    </a:cubicBezTo>
                    <a:cubicBezTo>
                      <a:pt x="407" y="73"/>
                      <a:pt x="409" y="73"/>
                      <a:pt x="409" y="73"/>
                    </a:cubicBezTo>
                    <a:cubicBezTo>
                      <a:pt x="411" y="72"/>
                      <a:pt x="407" y="65"/>
                      <a:pt x="405" y="65"/>
                    </a:cubicBezTo>
                    <a:cubicBezTo>
                      <a:pt x="403" y="65"/>
                      <a:pt x="401" y="62"/>
                      <a:pt x="402" y="61"/>
                    </a:cubicBezTo>
                    <a:cubicBezTo>
                      <a:pt x="403" y="61"/>
                      <a:pt x="405" y="61"/>
                      <a:pt x="406" y="62"/>
                    </a:cubicBezTo>
                    <a:cubicBezTo>
                      <a:pt x="410" y="63"/>
                      <a:pt x="412" y="62"/>
                      <a:pt x="412" y="59"/>
                    </a:cubicBezTo>
                    <a:cubicBezTo>
                      <a:pt x="412" y="55"/>
                      <a:pt x="415" y="54"/>
                      <a:pt x="415" y="57"/>
                    </a:cubicBezTo>
                    <a:cubicBezTo>
                      <a:pt x="416" y="60"/>
                      <a:pt x="416" y="60"/>
                      <a:pt x="419" y="58"/>
                    </a:cubicBezTo>
                    <a:cubicBezTo>
                      <a:pt x="420" y="57"/>
                      <a:pt x="421" y="58"/>
                      <a:pt x="423" y="59"/>
                    </a:cubicBezTo>
                    <a:cubicBezTo>
                      <a:pt x="424" y="61"/>
                      <a:pt x="425" y="62"/>
                      <a:pt x="426" y="62"/>
                    </a:cubicBezTo>
                    <a:cubicBezTo>
                      <a:pt x="427" y="62"/>
                      <a:pt x="428" y="62"/>
                      <a:pt x="429" y="63"/>
                    </a:cubicBezTo>
                    <a:cubicBezTo>
                      <a:pt x="430" y="65"/>
                      <a:pt x="433" y="65"/>
                      <a:pt x="432" y="64"/>
                    </a:cubicBezTo>
                    <a:cubicBezTo>
                      <a:pt x="431" y="62"/>
                      <a:pt x="434" y="58"/>
                      <a:pt x="436" y="58"/>
                    </a:cubicBezTo>
                    <a:cubicBezTo>
                      <a:pt x="437" y="58"/>
                      <a:pt x="438" y="58"/>
                      <a:pt x="439" y="57"/>
                    </a:cubicBezTo>
                    <a:cubicBezTo>
                      <a:pt x="440" y="56"/>
                      <a:pt x="439" y="55"/>
                      <a:pt x="435" y="54"/>
                    </a:cubicBezTo>
                    <a:close/>
                    <a:moveTo>
                      <a:pt x="73" y="157"/>
                    </a:moveTo>
                    <a:cubicBezTo>
                      <a:pt x="70" y="157"/>
                      <a:pt x="69" y="159"/>
                      <a:pt x="71" y="160"/>
                    </a:cubicBezTo>
                    <a:cubicBezTo>
                      <a:pt x="72" y="161"/>
                      <a:pt x="73" y="162"/>
                      <a:pt x="72" y="162"/>
                    </a:cubicBezTo>
                    <a:cubicBezTo>
                      <a:pt x="72" y="162"/>
                      <a:pt x="72" y="164"/>
                      <a:pt x="73" y="166"/>
                    </a:cubicBezTo>
                    <a:cubicBezTo>
                      <a:pt x="73" y="170"/>
                      <a:pt x="73" y="170"/>
                      <a:pt x="71" y="171"/>
                    </a:cubicBezTo>
                    <a:cubicBezTo>
                      <a:pt x="67" y="172"/>
                      <a:pt x="64" y="172"/>
                      <a:pt x="62" y="169"/>
                    </a:cubicBezTo>
                    <a:cubicBezTo>
                      <a:pt x="60" y="167"/>
                      <a:pt x="60" y="167"/>
                      <a:pt x="62" y="162"/>
                    </a:cubicBezTo>
                    <a:cubicBezTo>
                      <a:pt x="63" y="158"/>
                      <a:pt x="63" y="157"/>
                      <a:pt x="62" y="157"/>
                    </a:cubicBezTo>
                    <a:cubicBezTo>
                      <a:pt x="60" y="156"/>
                      <a:pt x="56" y="144"/>
                      <a:pt x="57" y="142"/>
                    </a:cubicBezTo>
                    <a:cubicBezTo>
                      <a:pt x="57" y="139"/>
                      <a:pt x="63" y="136"/>
                      <a:pt x="67" y="136"/>
                    </a:cubicBezTo>
                    <a:cubicBezTo>
                      <a:pt x="68" y="136"/>
                      <a:pt x="68" y="136"/>
                      <a:pt x="68" y="136"/>
                    </a:cubicBezTo>
                    <a:cubicBezTo>
                      <a:pt x="68" y="136"/>
                      <a:pt x="68" y="136"/>
                      <a:pt x="68" y="136"/>
                    </a:cubicBezTo>
                    <a:cubicBezTo>
                      <a:pt x="70" y="136"/>
                      <a:pt x="70" y="136"/>
                      <a:pt x="70" y="138"/>
                    </a:cubicBezTo>
                    <a:cubicBezTo>
                      <a:pt x="70" y="140"/>
                      <a:pt x="70" y="141"/>
                      <a:pt x="69" y="140"/>
                    </a:cubicBezTo>
                    <a:cubicBezTo>
                      <a:pt x="68" y="140"/>
                      <a:pt x="67" y="140"/>
                      <a:pt x="66" y="141"/>
                    </a:cubicBezTo>
                    <a:cubicBezTo>
                      <a:pt x="65" y="142"/>
                      <a:pt x="65" y="143"/>
                      <a:pt x="65" y="143"/>
                    </a:cubicBezTo>
                    <a:cubicBezTo>
                      <a:pt x="66" y="143"/>
                      <a:pt x="66" y="144"/>
                      <a:pt x="65" y="144"/>
                    </a:cubicBezTo>
                    <a:cubicBezTo>
                      <a:pt x="64" y="146"/>
                      <a:pt x="64" y="147"/>
                      <a:pt x="66" y="149"/>
                    </a:cubicBezTo>
                    <a:cubicBezTo>
                      <a:pt x="68" y="150"/>
                      <a:pt x="69" y="152"/>
                      <a:pt x="68" y="152"/>
                    </a:cubicBezTo>
                    <a:cubicBezTo>
                      <a:pt x="68" y="152"/>
                      <a:pt x="68" y="154"/>
                      <a:pt x="69" y="155"/>
                    </a:cubicBezTo>
                    <a:cubicBezTo>
                      <a:pt x="69" y="157"/>
                      <a:pt x="70" y="157"/>
                      <a:pt x="71" y="155"/>
                    </a:cubicBezTo>
                    <a:cubicBezTo>
                      <a:pt x="72" y="153"/>
                      <a:pt x="72" y="153"/>
                      <a:pt x="73" y="155"/>
                    </a:cubicBezTo>
                    <a:cubicBezTo>
                      <a:pt x="75" y="157"/>
                      <a:pt x="74" y="157"/>
                      <a:pt x="73" y="157"/>
                    </a:cubicBezTo>
                    <a:close/>
                    <a:moveTo>
                      <a:pt x="90" y="145"/>
                    </a:moveTo>
                    <a:cubicBezTo>
                      <a:pt x="88" y="147"/>
                      <a:pt x="87" y="147"/>
                      <a:pt x="86" y="144"/>
                    </a:cubicBezTo>
                    <a:cubicBezTo>
                      <a:pt x="86" y="143"/>
                      <a:pt x="88" y="139"/>
                      <a:pt x="90" y="139"/>
                    </a:cubicBezTo>
                    <a:cubicBezTo>
                      <a:pt x="90" y="139"/>
                      <a:pt x="90" y="139"/>
                      <a:pt x="90" y="139"/>
                    </a:cubicBezTo>
                    <a:cubicBezTo>
                      <a:pt x="92" y="139"/>
                      <a:pt x="91" y="143"/>
                      <a:pt x="9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3" name="Freeform 52"/>
              <p:cNvSpPr>
                <a:spLocks/>
              </p:cNvSpPr>
              <p:nvPr/>
            </p:nvSpPr>
            <p:spPr bwMode="auto">
              <a:xfrm>
                <a:off x="9147175" y="4057650"/>
                <a:ext cx="130175" cy="107950"/>
              </a:xfrm>
              <a:custGeom>
                <a:avLst/>
                <a:gdLst>
                  <a:gd name="T0" fmla="*/ 11 w 12"/>
                  <a:gd name="T1" fmla="*/ 3 h 10"/>
                  <a:gd name="T2" fmla="*/ 10 w 12"/>
                  <a:gd name="T3" fmla="*/ 0 h 10"/>
                  <a:gd name="T4" fmla="*/ 7 w 12"/>
                  <a:gd name="T5" fmla="*/ 1 h 10"/>
                  <a:gd name="T6" fmla="*/ 3 w 12"/>
                  <a:gd name="T7" fmla="*/ 2 h 10"/>
                  <a:gd name="T8" fmla="*/ 0 w 12"/>
                  <a:gd name="T9" fmla="*/ 6 h 10"/>
                  <a:gd name="T10" fmla="*/ 2 w 12"/>
                  <a:gd name="T11" fmla="*/ 5 h 10"/>
                  <a:gd name="T12" fmla="*/ 6 w 12"/>
                  <a:gd name="T13" fmla="*/ 7 h 10"/>
                  <a:gd name="T14" fmla="*/ 10 w 12"/>
                  <a:gd name="T15" fmla="*/ 8 h 10"/>
                  <a:gd name="T16" fmla="*/ 11 w 12"/>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1" y="3"/>
                    </a:moveTo>
                    <a:cubicBezTo>
                      <a:pt x="11" y="1"/>
                      <a:pt x="11" y="0"/>
                      <a:pt x="10" y="0"/>
                    </a:cubicBezTo>
                    <a:cubicBezTo>
                      <a:pt x="9" y="0"/>
                      <a:pt x="8" y="1"/>
                      <a:pt x="7" y="1"/>
                    </a:cubicBezTo>
                    <a:cubicBezTo>
                      <a:pt x="4" y="3"/>
                      <a:pt x="4" y="3"/>
                      <a:pt x="3" y="2"/>
                    </a:cubicBezTo>
                    <a:cubicBezTo>
                      <a:pt x="3" y="0"/>
                      <a:pt x="0" y="4"/>
                      <a:pt x="0" y="6"/>
                    </a:cubicBezTo>
                    <a:cubicBezTo>
                      <a:pt x="0" y="6"/>
                      <a:pt x="1" y="6"/>
                      <a:pt x="2" y="5"/>
                    </a:cubicBezTo>
                    <a:cubicBezTo>
                      <a:pt x="4" y="4"/>
                      <a:pt x="6" y="5"/>
                      <a:pt x="6" y="7"/>
                    </a:cubicBezTo>
                    <a:cubicBezTo>
                      <a:pt x="6" y="9"/>
                      <a:pt x="8" y="10"/>
                      <a:pt x="10" y="8"/>
                    </a:cubicBezTo>
                    <a:cubicBezTo>
                      <a:pt x="11" y="7"/>
                      <a:pt x="12"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4" name="Freeform 53"/>
              <p:cNvSpPr>
                <a:spLocks/>
              </p:cNvSpPr>
              <p:nvPr/>
            </p:nvSpPr>
            <p:spPr bwMode="auto">
              <a:xfrm>
                <a:off x="9018588" y="3992563"/>
                <a:ext cx="42863" cy="87312"/>
              </a:xfrm>
              <a:custGeom>
                <a:avLst/>
                <a:gdLst>
                  <a:gd name="T0" fmla="*/ 4 w 4"/>
                  <a:gd name="T1" fmla="*/ 0 h 8"/>
                  <a:gd name="T2" fmla="*/ 0 w 4"/>
                  <a:gd name="T3" fmla="*/ 7 h 8"/>
                  <a:gd name="T4" fmla="*/ 3 w 4"/>
                  <a:gd name="T5" fmla="*/ 4 h 8"/>
                  <a:gd name="T6" fmla="*/ 4 w 4"/>
                  <a:gd name="T7" fmla="*/ 0 h 8"/>
                </a:gdLst>
                <a:ahLst/>
                <a:cxnLst>
                  <a:cxn ang="0">
                    <a:pos x="T0" y="T1"/>
                  </a:cxn>
                  <a:cxn ang="0">
                    <a:pos x="T2" y="T3"/>
                  </a:cxn>
                  <a:cxn ang="0">
                    <a:pos x="T4" y="T5"/>
                  </a:cxn>
                  <a:cxn ang="0">
                    <a:pos x="T6" y="T7"/>
                  </a:cxn>
                </a:cxnLst>
                <a:rect l="0" t="0" r="r" b="b"/>
                <a:pathLst>
                  <a:path w="4" h="8">
                    <a:moveTo>
                      <a:pt x="4" y="0"/>
                    </a:moveTo>
                    <a:cubicBezTo>
                      <a:pt x="3" y="0"/>
                      <a:pt x="0" y="5"/>
                      <a:pt x="0" y="7"/>
                    </a:cubicBezTo>
                    <a:cubicBezTo>
                      <a:pt x="0" y="8"/>
                      <a:pt x="1" y="7"/>
                      <a:pt x="3" y="4"/>
                    </a:cubicBezTo>
                    <a:cubicBezTo>
                      <a:pt x="4" y="2"/>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5" name="Freeform 54"/>
              <p:cNvSpPr>
                <a:spLocks/>
              </p:cNvSpPr>
              <p:nvPr/>
            </p:nvSpPr>
            <p:spPr bwMode="auto">
              <a:xfrm>
                <a:off x="9093200" y="3722688"/>
                <a:ext cx="173038" cy="258762"/>
              </a:xfrm>
              <a:custGeom>
                <a:avLst/>
                <a:gdLst>
                  <a:gd name="T0" fmla="*/ 5 w 16"/>
                  <a:gd name="T1" fmla="*/ 15 h 24"/>
                  <a:gd name="T2" fmla="*/ 10 w 16"/>
                  <a:gd name="T3" fmla="*/ 23 h 24"/>
                  <a:gd name="T4" fmla="*/ 10 w 16"/>
                  <a:gd name="T5" fmla="*/ 22 h 24"/>
                  <a:gd name="T6" fmla="*/ 11 w 16"/>
                  <a:gd name="T7" fmla="*/ 20 h 24"/>
                  <a:gd name="T8" fmla="*/ 11 w 16"/>
                  <a:gd name="T9" fmla="*/ 20 h 24"/>
                  <a:gd name="T10" fmla="*/ 12 w 16"/>
                  <a:gd name="T11" fmla="*/ 21 h 24"/>
                  <a:gd name="T12" fmla="*/ 9 w 16"/>
                  <a:gd name="T13" fmla="*/ 15 h 24"/>
                  <a:gd name="T14" fmla="*/ 5 w 16"/>
                  <a:gd name="T15" fmla="*/ 7 h 24"/>
                  <a:gd name="T16" fmla="*/ 4 w 16"/>
                  <a:gd name="T17" fmla="*/ 0 h 24"/>
                  <a:gd name="T18" fmla="*/ 3 w 16"/>
                  <a:gd name="T19" fmla="*/ 0 h 24"/>
                  <a:gd name="T20" fmla="*/ 0 w 16"/>
                  <a:gd name="T21" fmla="*/ 6 h 24"/>
                  <a:gd name="T22" fmla="*/ 5 w 16"/>
                  <a:gd name="T23"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5" y="15"/>
                    </a:moveTo>
                    <a:cubicBezTo>
                      <a:pt x="8" y="16"/>
                      <a:pt x="11" y="21"/>
                      <a:pt x="10" y="23"/>
                    </a:cubicBezTo>
                    <a:cubicBezTo>
                      <a:pt x="9" y="23"/>
                      <a:pt x="10" y="23"/>
                      <a:pt x="10" y="22"/>
                    </a:cubicBezTo>
                    <a:cubicBezTo>
                      <a:pt x="11" y="22"/>
                      <a:pt x="12" y="22"/>
                      <a:pt x="11" y="20"/>
                    </a:cubicBezTo>
                    <a:cubicBezTo>
                      <a:pt x="11" y="20"/>
                      <a:pt x="11" y="20"/>
                      <a:pt x="11" y="20"/>
                    </a:cubicBezTo>
                    <a:cubicBezTo>
                      <a:pt x="11" y="20"/>
                      <a:pt x="11" y="20"/>
                      <a:pt x="12" y="21"/>
                    </a:cubicBezTo>
                    <a:cubicBezTo>
                      <a:pt x="16" y="24"/>
                      <a:pt x="14" y="21"/>
                      <a:pt x="9" y="15"/>
                    </a:cubicBezTo>
                    <a:cubicBezTo>
                      <a:pt x="3" y="9"/>
                      <a:pt x="2" y="9"/>
                      <a:pt x="5" y="7"/>
                    </a:cubicBezTo>
                    <a:cubicBezTo>
                      <a:pt x="7" y="4"/>
                      <a:pt x="7" y="1"/>
                      <a:pt x="4" y="0"/>
                    </a:cubicBezTo>
                    <a:cubicBezTo>
                      <a:pt x="3" y="0"/>
                      <a:pt x="3" y="0"/>
                      <a:pt x="3" y="0"/>
                    </a:cubicBezTo>
                    <a:cubicBezTo>
                      <a:pt x="1" y="1"/>
                      <a:pt x="1" y="2"/>
                      <a:pt x="0" y="6"/>
                    </a:cubicBezTo>
                    <a:cubicBezTo>
                      <a:pt x="0" y="12"/>
                      <a:pt x="0" y="14"/>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6" name="Freeform 55"/>
              <p:cNvSpPr>
                <a:spLocks/>
              </p:cNvSpPr>
              <p:nvPr/>
            </p:nvSpPr>
            <p:spPr bwMode="auto">
              <a:xfrm>
                <a:off x="9093200" y="3506788"/>
                <a:ext cx="42863" cy="96837"/>
              </a:xfrm>
              <a:custGeom>
                <a:avLst/>
                <a:gdLst>
                  <a:gd name="T0" fmla="*/ 3 w 4"/>
                  <a:gd name="T1" fmla="*/ 4 h 9"/>
                  <a:gd name="T2" fmla="*/ 3 w 4"/>
                  <a:gd name="T3" fmla="*/ 0 h 9"/>
                  <a:gd name="T4" fmla="*/ 2 w 4"/>
                  <a:gd name="T5" fmla="*/ 0 h 9"/>
                  <a:gd name="T6" fmla="*/ 2 w 4"/>
                  <a:gd name="T7" fmla="*/ 8 h 9"/>
                  <a:gd name="T8" fmla="*/ 3 w 4"/>
                  <a:gd name="T9" fmla="*/ 4 h 9"/>
                </a:gdLst>
                <a:ahLst/>
                <a:cxnLst>
                  <a:cxn ang="0">
                    <a:pos x="T0" y="T1"/>
                  </a:cxn>
                  <a:cxn ang="0">
                    <a:pos x="T2" y="T3"/>
                  </a:cxn>
                  <a:cxn ang="0">
                    <a:pos x="T4" y="T5"/>
                  </a:cxn>
                  <a:cxn ang="0">
                    <a:pos x="T6" y="T7"/>
                  </a:cxn>
                  <a:cxn ang="0">
                    <a:pos x="T8" y="T9"/>
                  </a:cxn>
                </a:cxnLst>
                <a:rect l="0" t="0" r="r" b="b"/>
                <a:pathLst>
                  <a:path w="4" h="9">
                    <a:moveTo>
                      <a:pt x="3" y="4"/>
                    </a:moveTo>
                    <a:cubicBezTo>
                      <a:pt x="4" y="1"/>
                      <a:pt x="4" y="0"/>
                      <a:pt x="3" y="0"/>
                    </a:cubicBezTo>
                    <a:cubicBezTo>
                      <a:pt x="3" y="0"/>
                      <a:pt x="3" y="0"/>
                      <a:pt x="2" y="0"/>
                    </a:cubicBezTo>
                    <a:cubicBezTo>
                      <a:pt x="1" y="2"/>
                      <a:pt x="0" y="7"/>
                      <a:pt x="2" y="8"/>
                    </a:cubicBezTo>
                    <a:cubicBezTo>
                      <a:pt x="3" y="9"/>
                      <a:pt x="3" y="9"/>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7" name="Freeform 56"/>
              <p:cNvSpPr>
                <a:spLocks/>
              </p:cNvSpPr>
              <p:nvPr/>
            </p:nvSpPr>
            <p:spPr bwMode="auto">
              <a:xfrm>
                <a:off x="9050338" y="4338638"/>
                <a:ext cx="173038" cy="247650"/>
              </a:xfrm>
              <a:custGeom>
                <a:avLst/>
                <a:gdLst>
                  <a:gd name="T0" fmla="*/ 10 w 16"/>
                  <a:gd name="T1" fmla="*/ 7 h 23"/>
                  <a:gd name="T2" fmla="*/ 13 w 16"/>
                  <a:gd name="T3" fmla="*/ 7 h 23"/>
                  <a:gd name="T4" fmla="*/ 8 w 16"/>
                  <a:gd name="T5" fmla="*/ 6 h 23"/>
                  <a:gd name="T6" fmla="*/ 4 w 16"/>
                  <a:gd name="T7" fmla="*/ 5 h 23"/>
                  <a:gd name="T8" fmla="*/ 10 w 16"/>
                  <a:gd name="T9" fmla="*/ 1 h 23"/>
                  <a:gd name="T10" fmla="*/ 15 w 16"/>
                  <a:gd name="T11" fmla="*/ 1 h 23"/>
                  <a:gd name="T12" fmla="*/ 14 w 16"/>
                  <a:gd name="T13" fmla="*/ 0 h 23"/>
                  <a:gd name="T14" fmla="*/ 14 w 16"/>
                  <a:gd name="T15" fmla="*/ 0 h 23"/>
                  <a:gd name="T16" fmla="*/ 11 w 16"/>
                  <a:gd name="T17" fmla="*/ 0 h 23"/>
                  <a:gd name="T18" fmla="*/ 4 w 16"/>
                  <a:gd name="T19" fmla="*/ 1 h 23"/>
                  <a:gd name="T20" fmla="*/ 2 w 16"/>
                  <a:gd name="T21" fmla="*/ 15 h 23"/>
                  <a:gd name="T22" fmla="*/ 2 w 16"/>
                  <a:gd name="T23" fmla="*/ 18 h 23"/>
                  <a:gd name="T24" fmla="*/ 5 w 16"/>
                  <a:gd name="T25" fmla="*/ 23 h 23"/>
                  <a:gd name="T26" fmla="*/ 4 w 16"/>
                  <a:gd name="T27" fmla="*/ 19 h 23"/>
                  <a:gd name="T28" fmla="*/ 8 w 16"/>
                  <a:gd name="T29" fmla="*/ 17 h 23"/>
                  <a:gd name="T30" fmla="*/ 11 w 16"/>
                  <a:gd name="T31" fmla="*/ 17 h 23"/>
                  <a:gd name="T32" fmla="*/ 8 w 16"/>
                  <a:gd name="T33" fmla="*/ 12 h 23"/>
                  <a:gd name="T34" fmla="*/ 10 w 16"/>
                  <a:gd name="T3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3">
                    <a:moveTo>
                      <a:pt x="10" y="7"/>
                    </a:moveTo>
                    <a:cubicBezTo>
                      <a:pt x="11" y="8"/>
                      <a:pt x="13" y="8"/>
                      <a:pt x="13" y="7"/>
                    </a:cubicBezTo>
                    <a:cubicBezTo>
                      <a:pt x="13" y="6"/>
                      <a:pt x="11" y="6"/>
                      <a:pt x="8" y="6"/>
                    </a:cubicBezTo>
                    <a:cubicBezTo>
                      <a:pt x="6" y="6"/>
                      <a:pt x="4" y="6"/>
                      <a:pt x="4" y="5"/>
                    </a:cubicBezTo>
                    <a:cubicBezTo>
                      <a:pt x="3" y="2"/>
                      <a:pt x="7" y="0"/>
                      <a:pt x="10" y="1"/>
                    </a:cubicBezTo>
                    <a:cubicBezTo>
                      <a:pt x="12" y="1"/>
                      <a:pt x="14" y="1"/>
                      <a:pt x="15" y="1"/>
                    </a:cubicBezTo>
                    <a:cubicBezTo>
                      <a:pt x="16" y="0"/>
                      <a:pt x="16" y="0"/>
                      <a:pt x="14" y="0"/>
                    </a:cubicBezTo>
                    <a:cubicBezTo>
                      <a:pt x="14" y="0"/>
                      <a:pt x="14" y="0"/>
                      <a:pt x="14" y="0"/>
                    </a:cubicBezTo>
                    <a:cubicBezTo>
                      <a:pt x="13" y="0"/>
                      <a:pt x="12" y="0"/>
                      <a:pt x="11" y="0"/>
                    </a:cubicBezTo>
                    <a:cubicBezTo>
                      <a:pt x="8" y="0"/>
                      <a:pt x="4" y="0"/>
                      <a:pt x="4" y="1"/>
                    </a:cubicBezTo>
                    <a:cubicBezTo>
                      <a:pt x="2" y="3"/>
                      <a:pt x="0" y="14"/>
                      <a:pt x="2" y="15"/>
                    </a:cubicBezTo>
                    <a:cubicBezTo>
                      <a:pt x="2" y="16"/>
                      <a:pt x="3" y="17"/>
                      <a:pt x="2" y="18"/>
                    </a:cubicBezTo>
                    <a:cubicBezTo>
                      <a:pt x="2" y="19"/>
                      <a:pt x="4" y="23"/>
                      <a:pt x="5" y="23"/>
                    </a:cubicBezTo>
                    <a:cubicBezTo>
                      <a:pt x="5" y="23"/>
                      <a:pt x="5" y="21"/>
                      <a:pt x="4" y="19"/>
                    </a:cubicBezTo>
                    <a:cubicBezTo>
                      <a:pt x="3" y="11"/>
                      <a:pt x="6" y="9"/>
                      <a:pt x="8" y="17"/>
                    </a:cubicBezTo>
                    <a:cubicBezTo>
                      <a:pt x="9" y="22"/>
                      <a:pt x="11" y="22"/>
                      <a:pt x="11" y="17"/>
                    </a:cubicBezTo>
                    <a:cubicBezTo>
                      <a:pt x="11" y="15"/>
                      <a:pt x="10" y="13"/>
                      <a:pt x="8" y="12"/>
                    </a:cubicBezTo>
                    <a:cubicBezTo>
                      <a:pt x="5" y="9"/>
                      <a:pt x="6" y="6"/>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8" name="Freeform 57"/>
              <p:cNvSpPr>
                <a:spLocks/>
              </p:cNvSpPr>
              <p:nvPr/>
            </p:nvSpPr>
            <p:spPr bwMode="auto">
              <a:xfrm>
                <a:off x="9309100" y="4316413"/>
                <a:ext cx="31750" cy="87312"/>
              </a:xfrm>
              <a:custGeom>
                <a:avLst/>
                <a:gdLst>
                  <a:gd name="T0" fmla="*/ 1 w 3"/>
                  <a:gd name="T1" fmla="*/ 0 h 8"/>
                  <a:gd name="T2" fmla="*/ 0 w 3"/>
                  <a:gd name="T3" fmla="*/ 4 h 8"/>
                  <a:gd name="T4" fmla="*/ 2 w 3"/>
                  <a:gd name="T5" fmla="*/ 3 h 8"/>
                  <a:gd name="T6" fmla="*/ 1 w 3"/>
                  <a:gd name="T7" fmla="*/ 0 h 8"/>
                </a:gdLst>
                <a:ahLst/>
                <a:cxnLst>
                  <a:cxn ang="0">
                    <a:pos x="T0" y="T1"/>
                  </a:cxn>
                  <a:cxn ang="0">
                    <a:pos x="T2" y="T3"/>
                  </a:cxn>
                  <a:cxn ang="0">
                    <a:pos x="T4" y="T5"/>
                  </a:cxn>
                  <a:cxn ang="0">
                    <a:pos x="T6" y="T7"/>
                  </a:cxn>
                </a:cxnLst>
                <a:rect l="0" t="0" r="r" b="b"/>
                <a:pathLst>
                  <a:path w="3" h="8">
                    <a:moveTo>
                      <a:pt x="1" y="0"/>
                    </a:moveTo>
                    <a:cubicBezTo>
                      <a:pt x="0" y="0"/>
                      <a:pt x="0" y="2"/>
                      <a:pt x="0" y="4"/>
                    </a:cubicBezTo>
                    <a:cubicBezTo>
                      <a:pt x="0" y="8"/>
                      <a:pt x="1" y="8"/>
                      <a:pt x="2" y="3"/>
                    </a:cubicBezTo>
                    <a:cubicBezTo>
                      <a:pt x="3" y="1"/>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9" name="Freeform 58"/>
              <p:cNvSpPr>
                <a:spLocks/>
              </p:cNvSpPr>
              <p:nvPr/>
            </p:nvSpPr>
            <p:spPr bwMode="auto">
              <a:xfrm>
                <a:off x="9180513" y="4640263"/>
                <a:ext cx="128588" cy="87312"/>
              </a:xfrm>
              <a:custGeom>
                <a:avLst/>
                <a:gdLst>
                  <a:gd name="T0" fmla="*/ 9 w 12"/>
                  <a:gd name="T1" fmla="*/ 0 h 8"/>
                  <a:gd name="T2" fmla="*/ 1 w 12"/>
                  <a:gd name="T3" fmla="*/ 7 h 8"/>
                  <a:gd name="T4" fmla="*/ 5 w 12"/>
                  <a:gd name="T5" fmla="*/ 6 h 8"/>
                  <a:gd name="T6" fmla="*/ 10 w 12"/>
                  <a:gd name="T7" fmla="*/ 0 h 8"/>
                  <a:gd name="T8" fmla="*/ 9 w 12"/>
                  <a:gd name="T9" fmla="*/ 0 h 8"/>
                </a:gdLst>
                <a:ahLst/>
                <a:cxnLst>
                  <a:cxn ang="0">
                    <a:pos x="T0" y="T1"/>
                  </a:cxn>
                  <a:cxn ang="0">
                    <a:pos x="T2" y="T3"/>
                  </a:cxn>
                  <a:cxn ang="0">
                    <a:pos x="T4" y="T5"/>
                  </a:cxn>
                  <a:cxn ang="0">
                    <a:pos x="T6" y="T7"/>
                  </a:cxn>
                  <a:cxn ang="0">
                    <a:pos x="T8" y="T9"/>
                  </a:cxn>
                </a:cxnLst>
                <a:rect l="0" t="0" r="r" b="b"/>
                <a:pathLst>
                  <a:path w="12" h="8">
                    <a:moveTo>
                      <a:pt x="9" y="0"/>
                    </a:moveTo>
                    <a:cubicBezTo>
                      <a:pt x="6" y="0"/>
                      <a:pt x="0" y="6"/>
                      <a:pt x="1" y="7"/>
                    </a:cubicBezTo>
                    <a:cubicBezTo>
                      <a:pt x="1" y="8"/>
                      <a:pt x="3" y="8"/>
                      <a:pt x="5" y="6"/>
                    </a:cubicBezTo>
                    <a:cubicBezTo>
                      <a:pt x="11" y="3"/>
                      <a:pt x="12" y="1"/>
                      <a:pt x="10" y="0"/>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0" name="Freeform 59"/>
              <p:cNvSpPr>
                <a:spLocks/>
              </p:cNvSpPr>
              <p:nvPr/>
            </p:nvSpPr>
            <p:spPr bwMode="auto">
              <a:xfrm>
                <a:off x="9340850" y="2901950"/>
                <a:ext cx="398463" cy="398462"/>
              </a:xfrm>
              <a:custGeom>
                <a:avLst/>
                <a:gdLst>
                  <a:gd name="T0" fmla="*/ 22 w 37"/>
                  <a:gd name="T1" fmla="*/ 13 h 37"/>
                  <a:gd name="T2" fmla="*/ 20 w 37"/>
                  <a:gd name="T3" fmla="*/ 15 h 37"/>
                  <a:gd name="T4" fmla="*/ 14 w 37"/>
                  <a:gd name="T5" fmla="*/ 18 h 37"/>
                  <a:gd name="T6" fmla="*/ 7 w 37"/>
                  <a:gd name="T7" fmla="*/ 22 h 37"/>
                  <a:gd name="T8" fmla="*/ 3 w 37"/>
                  <a:gd name="T9" fmla="*/ 23 h 37"/>
                  <a:gd name="T10" fmla="*/ 2 w 37"/>
                  <a:gd name="T11" fmla="*/ 27 h 37"/>
                  <a:gd name="T12" fmla="*/ 4 w 37"/>
                  <a:gd name="T13" fmla="*/ 31 h 37"/>
                  <a:gd name="T14" fmla="*/ 4 w 37"/>
                  <a:gd name="T15" fmla="*/ 34 h 37"/>
                  <a:gd name="T16" fmla="*/ 8 w 37"/>
                  <a:gd name="T17" fmla="*/ 31 h 37"/>
                  <a:gd name="T18" fmla="*/ 12 w 37"/>
                  <a:gd name="T19" fmla="*/ 27 h 37"/>
                  <a:gd name="T20" fmla="*/ 15 w 37"/>
                  <a:gd name="T21" fmla="*/ 26 h 37"/>
                  <a:gd name="T22" fmla="*/ 14 w 37"/>
                  <a:gd name="T23" fmla="*/ 23 h 37"/>
                  <a:gd name="T24" fmla="*/ 14 w 37"/>
                  <a:gd name="T25" fmla="*/ 22 h 37"/>
                  <a:gd name="T26" fmla="*/ 18 w 37"/>
                  <a:gd name="T27" fmla="*/ 25 h 37"/>
                  <a:gd name="T28" fmla="*/ 21 w 37"/>
                  <a:gd name="T29" fmla="*/ 25 h 37"/>
                  <a:gd name="T30" fmla="*/ 27 w 37"/>
                  <a:gd name="T31" fmla="*/ 23 h 37"/>
                  <a:gd name="T32" fmla="*/ 31 w 37"/>
                  <a:gd name="T33" fmla="*/ 23 h 37"/>
                  <a:gd name="T34" fmla="*/ 33 w 37"/>
                  <a:gd name="T35" fmla="*/ 16 h 37"/>
                  <a:gd name="T36" fmla="*/ 35 w 37"/>
                  <a:gd name="T37" fmla="*/ 9 h 37"/>
                  <a:gd name="T38" fmla="*/ 35 w 37"/>
                  <a:gd name="T39" fmla="*/ 1 h 37"/>
                  <a:gd name="T40" fmla="*/ 32 w 37"/>
                  <a:gd name="T41" fmla="*/ 0 h 37"/>
                  <a:gd name="T42" fmla="*/ 32 w 37"/>
                  <a:gd name="T43" fmla="*/ 0 h 37"/>
                  <a:gd name="T44" fmla="*/ 30 w 37"/>
                  <a:gd name="T45" fmla="*/ 2 h 37"/>
                  <a:gd name="T46" fmla="*/ 27 w 37"/>
                  <a:gd name="T47" fmla="*/ 9 h 37"/>
                  <a:gd name="T48" fmla="*/ 25 w 37"/>
                  <a:gd name="T49" fmla="*/ 9 h 37"/>
                  <a:gd name="T50" fmla="*/ 25 w 37"/>
                  <a:gd name="T51" fmla="*/ 11 h 37"/>
                  <a:gd name="T52" fmla="*/ 25 w 37"/>
                  <a:gd name="T53" fmla="*/ 13 h 37"/>
                  <a:gd name="T54" fmla="*/ 22 w 37"/>
                  <a:gd name="T5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37">
                    <a:moveTo>
                      <a:pt x="22" y="13"/>
                    </a:moveTo>
                    <a:cubicBezTo>
                      <a:pt x="21" y="12"/>
                      <a:pt x="21" y="13"/>
                      <a:pt x="20" y="15"/>
                    </a:cubicBezTo>
                    <a:cubicBezTo>
                      <a:pt x="19" y="17"/>
                      <a:pt x="18" y="18"/>
                      <a:pt x="14" y="18"/>
                    </a:cubicBezTo>
                    <a:cubicBezTo>
                      <a:pt x="11" y="19"/>
                      <a:pt x="8" y="20"/>
                      <a:pt x="7" y="22"/>
                    </a:cubicBezTo>
                    <a:cubicBezTo>
                      <a:pt x="5" y="24"/>
                      <a:pt x="4" y="24"/>
                      <a:pt x="3" y="23"/>
                    </a:cubicBezTo>
                    <a:cubicBezTo>
                      <a:pt x="0" y="21"/>
                      <a:pt x="0" y="24"/>
                      <a:pt x="2" y="27"/>
                    </a:cubicBezTo>
                    <a:cubicBezTo>
                      <a:pt x="3" y="28"/>
                      <a:pt x="4" y="30"/>
                      <a:pt x="4" y="31"/>
                    </a:cubicBezTo>
                    <a:cubicBezTo>
                      <a:pt x="3" y="32"/>
                      <a:pt x="3" y="33"/>
                      <a:pt x="4" y="34"/>
                    </a:cubicBezTo>
                    <a:cubicBezTo>
                      <a:pt x="5" y="37"/>
                      <a:pt x="7" y="36"/>
                      <a:pt x="8" y="31"/>
                    </a:cubicBezTo>
                    <a:cubicBezTo>
                      <a:pt x="10" y="28"/>
                      <a:pt x="10" y="27"/>
                      <a:pt x="12" y="27"/>
                    </a:cubicBezTo>
                    <a:cubicBezTo>
                      <a:pt x="13" y="28"/>
                      <a:pt x="14" y="27"/>
                      <a:pt x="15" y="26"/>
                    </a:cubicBezTo>
                    <a:cubicBezTo>
                      <a:pt x="16" y="25"/>
                      <a:pt x="16" y="24"/>
                      <a:pt x="14" y="23"/>
                    </a:cubicBezTo>
                    <a:cubicBezTo>
                      <a:pt x="11" y="22"/>
                      <a:pt x="11" y="22"/>
                      <a:pt x="14" y="22"/>
                    </a:cubicBezTo>
                    <a:cubicBezTo>
                      <a:pt x="15" y="22"/>
                      <a:pt x="17" y="23"/>
                      <a:pt x="18" y="25"/>
                    </a:cubicBezTo>
                    <a:cubicBezTo>
                      <a:pt x="19" y="27"/>
                      <a:pt x="19" y="27"/>
                      <a:pt x="21" y="25"/>
                    </a:cubicBezTo>
                    <a:cubicBezTo>
                      <a:pt x="22" y="24"/>
                      <a:pt x="24" y="23"/>
                      <a:pt x="27" y="23"/>
                    </a:cubicBezTo>
                    <a:cubicBezTo>
                      <a:pt x="31" y="23"/>
                      <a:pt x="31" y="23"/>
                      <a:pt x="31" y="23"/>
                    </a:cubicBezTo>
                    <a:cubicBezTo>
                      <a:pt x="33" y="16"/>
                      <a:pt x="33" y="16"/>
                      <a:pt x="33" y="16"/>
                    </a:cubicBezTo>
                    <a:cubicBezTo>
                      <a:pt x="34" y="13"/>
                      <a:pt x="35" y="9"/>
                      <a:pt x="35" y="9"/>
                    </a:cubicBezTo>
                    <a:cubicBezTo>
                      <a:pt x="37" y="7"/>
                      <a:pt x="36" y="2"/>
                      <a:pt x="35" y="1"/>
                    </a:cubicBezTo>
                    <a:cubicBezTo>
                      <a:pt x="34" y="0"/>
                      <a:pt x="32" y="0"/>
                      <a:pt x="32" y="0"/>
                    </a:cubicBezTo>
                    <a:cubicBezTo>
                      <a:pt x="32" y="0"/>
                      <a:pt x="32" y="0"/>
                      <a:pt x="32" y="0"/>
                    </a:cubicBezTo>
                    <a:cubicBezTo>
                      <a:pt x="31" y="0"/>
                      <a:pt x="30" y="1"/>
                      <a:pt x="30" y="2"/>
                    </a:cubicBezTo>
                    <a:cubicBezTo>
                      <a:pt x="29" y="9"/>
                      <a:pt x="28" y="10"/>
                      <a:pt x="27" y="9"/>
                    </a:cubicBezTo>
                    <a:cubicBezTo>
                      <a:pt x="26" y="8"/>
                      <a:pt x="25" y="8"/>
                      <a:pt x="25" y="9"/>
                    </a:cubicBezTo>
                    <a:cubicBezTo>
                      <a:pt x="24" y="9"/>
                      <a:pt x="25" y="10"/>
                      <a:pt x="25" y="11"/>
                    </a:cubicBezTo>
                    <a:cubicBezTo>
                      <a:pt x="26" y="11"/>
                      <a:pt x="26" y="12"/>
                      <a:pt x="25" y="13"/>
                    </a:cubicBezTo>
                    <a:cubicBezTo>
                      <a:pt x="24" y="14"/>
                      <a:pt x="23" y="14"/>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1" name="Freeform 60"/>
              <p:cNvSpPr>
                <a:spLocks/>
              </p:cNvSpPr>
              <p:nvPr/>
            </p:nvSpPr>
            <p:spPr bwMode="auto">
              <a:xfrm>
                <a:off x="9320213" y="4457700"/>
                <a:ext cx="74613" cy="42862"/>
              </a:xfrm>
              <a:custGeom>
                <a:avLst/>
                <a:gdLst>
                  <a:gd name="T0" fmla="*/ 3 w 7"/>
                  <a:gd name="T1" fmla="*/ 0 h 4"/>
                  <a:gd name="T2" fmla="*/ 3 w 7"/>
                  <a:gd name="T3" fmla="*/ 0 h 4"/>
                  <a:gd name="T4" fmla="*/ 1 w 7"/>
                  <a:gd name="T5" fmla="*/ 1 h 4"/>
                  <a:gd name="T6" fmla="*/ 0 w 7"/>
                  <a:gd name="T7" fmla="*/ 3 h 4"/>
                  <a:gd name="T8" fmla="*/ 7 w 7"/>
                  <a:gd name="T9" fmla="*/ 2 h 4"/>
                  <a:gd name="T10" fmla="*/ 3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3" y="0"/>
                    </a:moveTo>
                    <a:cubicBezTo>
                      <a:pt x="3" y="0"/>
                      <a:pt x="3" y="0"/>
                      <a:pt x="3" y="0"/>
                    </a:cubicBezTo>
                    <a:cubicBezTo>
                      <a:pt x="2" y="0"/>
                      <a:pt x="2" y="1"/>
                      <a:pt x="1" y="1"/>
                    </a:cubicBezTo>
                    <a:cubicBezTo>
                      <a:pt x="0" y="1"/>
                      <a:pt x="0" y="2"/>
                      <a:pt x="0" y="3"/>
                    </a:cubicBezTo>
                    <a:cubicBezTo>
                      <a:pt x="1" y="4"/>
                      <a:pt x="7" y="3"/>
                      <a:pt x="7" y="2"/>
                    </a:cubicBezTo>
                    <a:cubicBezTo>
                      <a:pt x="7"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2" name="Freeform 61"/>
              <p:cNvSpPr>
                <a:spLocks/>
              </p:cNvSpPr>
              <p:nvPr/>
            </p:nvSpPr>
            <p:spPr bwMode="auto">
              <a:xfrm>
                <a:off x="9880600" y="4576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3" name="Freeform 62"/>
              <p:cNvSpPr>
                <a:spLocks/>
              </p:cNvSpPr>
              <p:nvPr/>
            </p:nvSpPr>
            <p:spPr bwMode="auto">
              <a:xfrm>
                <a:off x="9880600" y="4586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4" name="Freeform 63"/>
              <p:cNvSpPr>
                <a:spLocks/>
              </p:cNvSpPr>
              <p:nvPr/>
            </p:nvSpPr>
            <p:spPr bwMode="auto">
              <a:xfrm>
                <a:off x="9783763" y="4511675"/>
                <a:ext cx="9525" cy="1111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5" name="Freeform 64"/>
              <p:cNvSpPr>
                <a:spLocks/>
              </p:cNvSpPr>
              <p:nvPr/>
            </p:nvSpPr>
            <p:spPr bwMode="auto">
              <a:xfrm>
                <a:off x="9783763" y="4640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6" name="Freeform 65"/>
              <p:cNvSpPr>
                <a:spLocks/>
              </p:cNvSpPr>
              <p:nvPr/>
            </p:nvSpPr>
            <p:spPr bwMode="auto">
              <a:xfrm>
                <a:off x="9772650" y="4511675"/>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7" name="Freeform 66"/>
              <p:cNvSpPr>
                <a:spLocks/>
              </p:cNvSpPr>
              <p:nvPr/>
            </p:nvSpPr>
            <p:spPr bwMode="auto">
              <a:xfrm>
                <a:off x="9815513" y="4532313"/>
                <a:ext cx="11113" cy="1111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8" name="Freeform 67"/>
              <p:cNvSpPr>
                <a:spLocks/>
              </p:cNvSpPr>
              <p:nvPr/>
            </p:nvSpPr>
            <p:spPr bwMode="auto">
              <a:xfrm>
                <a:off x="9837738" y="4543425"/>
                <a:ext cx="0" cy="1111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9" name="Freeform 68"/>
              <p:cNvSpPr>
                <a:spLocks/>
              </p:cNvSpPr>
              <p:nvPr/>
            </p:nvSpPr>
            <p:spPr bwMode="auto">
              <a:xfrm>
                <a:off x="9804400" y="4532313"/>
                <a:ext cx="1111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0" name="Freeform 69"/>
              <p:cNvSpPr>
                <a:spLocks/>
              </p:cNvSpPr>
              <p:nvPr/>
            </p:nvSpPr>
            <p:spPr bwMode="auto">
              <a:xfrm>
                <a:off x="9772650" y="4640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1" name="Freeform 70"/>
              <p:cNvSpPr>
                <a:spLocks/>
              </p:cNvSpPr>
              <p:nvPr/>
            </p:nvSpPr>
            <p:spPr bwMode="auto">
              <a:xfrm>
                <a:off x="9772650" y="4651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2" name="Freeform 71"/>
              <p:cNvSpPr>
                <a:spLocks/>
              </p:cNvSpPr>
              <p:nvPr/>
            </p:nvSpPr>
            <p:spPr bwMode="auto">
              <a:xfrm>
                <a:off x="9847263" y="4554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3" name="Rectangle 72"/>
              <p:cNvSpPr>
                <a:spLocks noChangeArrowheads="1"/>
              </p:cNvSpPr>
              <p:nvPr/>
            </p:nvSpPr>
            <p:spPr bwMode="auto">
              <a:xfrm>
                <a:off x="8791575" y="36798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4" name="Rectangle 73"/>
              <p:cNvSpPr>
                <a:spLocks noChangeArrowheads="1"/>
              </p:cNvSpPr>
              <p:nvPr/>
            </p:nvSpPr>
            <p:spPr bwMode="auto">
              <a:xfrm>
                <a:off x="8382000" y="41878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5" name="Freeform 74"/>
              <p:cNvSpPr>
                <a:spLocks/>
              </p:cNvSpPr>
              <p:nvPr/>
            </p:nvSpPr>
            <p:spPr bwMode="auto">
              <a:xfrm>
                <a:off x="9750425" y="4414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6" name="Freeform 75"/>
              <p:cNvSpPr>
                <a:spLocks/>
              </p:cNvSpPr>
              <p:nvPr/>
            </p:nvSpPr>
            <p:spPr bwMode="auto">
              <a:xfrm>
                <a:off x="9858375" y="4565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7" name="Freeform 76"/>
              <p:cNvSpPr>
                <a:spLocks/>
              </p:cNvSpPr>
              <p:nvPr/>
            </p:nvSpPr>
            <p:spPr bwMode="auto">
              <a:xfrm>
                <a:off x="9750425" y="4414838"/>
                <a:ext cx="0" cy="952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8" name="Freeform 77"/>
              <p:cNvSpPr>
                <a:spLocks/>
              </p:cNvSpPr>
              <p:nvPr/>
            </p:nvSpPr>
            <p:spPr bwMode="auto">
              <a:xfrm>
                <a:off x="9869488" y="4576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grpSp>
        <p:sp>
          <p:nvSpPr>
            <p:cNvPr id="11" name="Freeform 137"/>
            <p:cNvSpPr>
              <a:spLocks/>
            </p:cNvSpPr>
            <p:nvPr/>
          </p:nvSpPr>
          <p:spPr bwMode="auto">
            <a:xfrm>
              <a:off x="3286125" y="3875087"/>
              <a:ext cx="1344613" cy="2424113"/>
            </a:xfrm>
            <a:custGeom>
              <a:avLst/>
              <a:gdLst>
                <a:gd name="T0" fmla="*/ 115 w 124"/>
                <a:gd name="T1" fmla="*/ 53 h 224"/>
                <a:gd name="T2" fmla="*/ 96 w 124"/>
                <a:gd name="T3" fmla="*/ 46 h 224"/>
                <a:gd name="T4" fmla="*/ 82 w 124"/>
                <a:gd name="T5" fmla="*/ 48 h 224"/>
                <a:gd name="T6" fmla="*/ 85 w 124"/>
                <a:gd name="T7" fmla="*/ 42 h 224"/>
                <a:gd name="T8" fmla="*/ 75 w 124"/>
                <a:gd name="T9" fmla="*/ 46 h 224"/>
                <a:gd name="T10" fmla="*/ 81 w 124"/>
                <a:gd name="T11" fmla="*/ 35 h 224"/>
                <a:gd name="T12" fmla="*/ 68 w 124"/>
                <a:gd name="T13" fmla="*/ 22 h 224"/>
                <a:gd name="T14" fmla="*/ 53 w 124"/>
                <a:gd name="T15" fmla="*/ 11 h 224"/>
                <a:gd name="T16" fmla="*/ 46 w 124"/>
                <a:gd name="T17" fmla="*/ 7 h 224"/>
                <a:gd name="T18" fmla="*/ 38 w 124"/>
                <a:gd name="T19" fmla="*/ 5 h 224"/>
                <a:gd name="T20" fmla="*/ 29 w 124"/>
                <a:gd name="T21" fmla="*/ 3 h 224"/>
                <a:gd name="T22" fmla="*/ 27 w 124"/>
                <a:gd name="T23" fmla="*/ 7 h 224"/>
                <a:gd name="T24" fmla="*/ 24 w 124"/>
                <a:gd name="T25" fmla="*/ 4 h 224"/>
                <a:gd name="T26" fmla="*/ 18 w 124"/>
                <a:gd name="T27" fmla="*/ 6 h 224"/>
                <a:gd name="T28" fmla="*/ 10 w 124"/>
                <a:gd name="T29" fmla="*/ 12 h 224"/>
                <a:gd name="T30" fmla="*/ 10 w 124"/>
                <a:gd name="T31" fmla="*/ 24 h 224"/>
                <a:gd name="T32" fmla="*/ 2 w 124"/>
                <a:gd name="T33" fmla="*/ 43 h 224"/>
                <a:gd name="T34" fmla="*/ 2 w 124"/>
                <a:gd name="T35" fmla="*/ 52 h 224"/>
                <a:gd name="T36" fmla="*/ 3 w 124"/>
                <a:gd name="T37" fmla="*/ 62 h 224"/>
                <a:gd name="T38" fmla="*/ 16 w 124"/>
                <a:gd name="T39" fmla="*/ 90 h 224"/>
                <a:gd name="T40" fmla="*/ 28 w 124"/>
                <a:gd name="T41" fmla="*/ 100 h 224"/>
                <a:gd name="T42" fmla="*/ 25 w 124"/>
                <a:gd name="T43" fmla="*/ 144 h 224"/>
                <a:gd name="T44" fmla="*/ 20 w 124"/>
                <a:gd name="T45" fmla="*/ 165 h 224"/>
                <a:gd name="T46" fmla="*/ 19 w 124"/>
                <a:gd name="T47" fmla="*/ 178 h 224"/>
                <a:gd name="T48" fmla="*/ 16 w 124"/>
                <a:gd name="T49" fmla="*/ 194 h 224"/>
                <a:gd name="T50" fmla="*/ 15 w 124"/>
                <a:gd name="T51" fmla="*/ 196 h 224"/>
                <a:gd name="T52" fmla="*/ 19 w 124"/>
                <a:gd name="T53" fmla="*/ 204 h 224"/>
                <a:gd name="T54" fmla="*/ 17 w 124"/>
                <a:gd name="T55" fmla="*/ 215 h 224"/>
                <a:gd name="T56" fmla="*/ 24 w 124"/>
                <a:gd name="T57" fmla="*/ 222 h 224"/>
                <a:gd name="T58" fmla="*/ 29 w 124"/>
                <a:gd name="T59" fmla="*/ 218 h 224"/>
                <a:gd name="T60" fmla="*/ 33 w 124"/>
                <a:gd name="T61" fmla="*/ 210 h 224"/>
                <a:gd name="T62" fmla="*/ 37 w 124"/>
                <a:gd name="T63" fmla="*/ 203 h 224"/>
                <a:gd name="T64" fmla="*/ 39 w 124"/>
                <a:gd name="T65" fmla="*/ 189 h 224"/>
                <a:gd name="T66" fmla="*/ 42 w 124"/>
                <a:gd name="T67" fmla="*/ 182 h 224"/>
                <a:gd name="T68" fmla="*/ 41 w 124"/>
                <a:gd name="T69" fmla="*/ 176 h 224"/>
                <a:gd name="T70" fmla="*/ 49 w 124"/>
                <a:gd name="T71" fmla="*/ 169 h 224"/>
                <a:gd name="T72" fmla="*/ 62 w 124"/>
                <a:gd name="T73" fmla="*/ 155 h 224"/>
                <a:gd name="T74" fmla="*/ 70 w 124"/>
                <a:gd name="T75" fmla="*/ 152 h 224"/>
                <a:gd name="T76" fmla="*/ 84 w 124"/>
                <a:gd name="T77" fmla="*/ 127 h 224"/>
                <a:gd name="T78" fmla="*/ 94 w 124"/>
                <a:gd name="T79" fmla="*/ 116 h 224"/>
                <a:gd name="T80" fmla="*/ 101 w 124"/>
                <a:gd name="T81" fmla="*/ 113 h 224"/>
                <a:gd name="T82" fmla="*/ 112 w 124"/>
                <a:gd name="T83" fmla="*/ 89 h 224"/>
                <a:gd name="T84" fmla="*/ 119 w 124"/>
                <a:gd name="T85" fmla="*/ 7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224">
                  <a:moveTo>
                    <a:pt x="119" y="56"/>
                  </a:moveTo>
                  <a:cubicBezTo>
                    <a:pt x="118" y="56"/>
                    <a:pt x="116" y="54"/>
                    <a:pt x="115" y="53"/>
                  </a:cubicBezTo>
                  <a:cubicBezTo>
                    <a:pt x="114" y="51"/>
                    <a:pt x="112" y="51"/>
                    <a:pt x="107" y="50"/>
                  </a:cubicBezTo>
                  <a:cubicBezTo>
                    <a:pt x="101" y="50"/>
                    <a:pt x="99" y="49"/>
                    <a:pt x="96" y="46"/>
                  </a:cubicBezTo>
                  <a:cubicBezTo>
                    <a:pt x="92" y="42"/>
                    <a:pt x="90" y="42"/>
                    <a:pt x="87" y="46"/>
                  </a:cubicBezTo>
                  <a:cubicBezTo>
                    <a:pt x="86" y="48"/>
                    <a:pt x="84" y="48"/>
                    <a:pt x="82" y="48"/>
                  </a:cubicBezTo>
                  <a:cubicBezTo>
                    <a:pt x="79" y="48"/>
                    <a:pt x="79" y="46"/>
                    <a:pt x="82" y="45"/>
                  </a:cubicBezTo>
                  <a:cubicBezTo>
                    <a:pt x="84" y="45"/>
                    <a:pt x="85" y="43"/>
                    <a:pt x="85" y="42"/>
                  </a:cubicBezTo>
                  <a:cubicBezTo>
                    <a:pt x="86" y="40"/>
                    <a:pt x="84" y="40"/>
                    <a:pt x="79" y="44"/>
                  </a:cubicBezTo>
                  <a:cubicBezTo>
                    <a:pt x="77" y="46"/>
                    <a:pt x="75" y="47"/>
                    <a:pt x="75" y="46"/>
                  </a:cubicBezTo>
                  <a:cubicBezTo>
                    <a:pt x="74" y="45"/>
                    <a:pt x="81" y="36"/>
                    <a:pt x="82" y="37"/>
                  </a:cubicBezTo>
                  <a:cubicBezTo>
                    <a:pt x="83" y="37"/>
                    <a:pt x="83" y="36"/>
                    <a:pt x="81" y="35"/>
                  </a:cubicBezTo>
                  <a:cubicBezTo>
                    <a:pt x="80" y="34"/>
                    <a:pt x="79" y="32"/>
                    <a:pt x="79" y="32"/>
                  </a:cubicBezTo>
                  <a:cubicBezTo>
                    <a:pt x="81" y="28"/>
                    <a:pt x="74" y="22"/>
                    <a:pt x="68" y="22"/>
                  </a:cubicBezTo>
                  <a:cubicBezTo>
                    <a:pt x="65" y="22"/>
                    <a:pt x="63" y="21"/>
                    <a:pt x="60" y="18"/>
                  </a:cubicBezTo>
                  <a:cubicBezTo>
                    <a:pt x="57" y="15"/>
                    <a:pt x="54" y="12"/>
                    <a:pt x="53" y="11"/>
                  </a:cubicBezTo>
                  <a:cubicBezTo>
                    <a:pt x="51" y="10"/>
                    <a:pt x="50" y="8"/>
                    <a:pt x="51" y="7"/>
                  </a:cubicBezTo>
                  <a:cubicBezTo>
                    <a:pt x="51" y="6"/>
                    <a:pt x="50" y="6"/>
                    <a:pt x="46" y="7"/>
                  </a:cubicBezTo>
                  <a:cubicBezTo>
                    <a:pt x="42" y="7"/>
                    <a:pt x="40" y="7"/>
                    <a:pt x="40" y="6"/>
                  </a:cubicBezTo>
                  <a:cubicBezTo>
                    <a:pt x="39" y="6"/>
                    <a:pt x="38" y="5"/>
                    <a:pt x="38" y="5"/>
                  </a:cubicBezTo>
                  <a:cubicBezTo>
                    <a:pt x="35" y="6"/>
                    <a:pt x="30" y="3"/>
                    <a:pt x="30" y="2"/>
                  </a:cubicBezTo>
                  <a:cubicBezTo>
                    <a:pt x="30" y="1"/>
                    <a:pt x="30" y="1"/>
                    <a:pt x="29" y="3"/>
                  </a:cubicBezTo>
                  <a:cubicBezTo>
                    <a:pt x="29" y="4"/>
                    <a:pt x="28" y="5"/>
                    <a:pt x="27" y="5"/>
                  </a:cubicBezTo>
                  <a:cubicBezTo>
                    <a:pt x="27" y="5"/>
                    <a:pt x="26" y="6"/>
                    <a:pt x="27" y="7"/>
                  </a:cubicBezTo>
                  <a:cubicBezTo>
                    <a:pt x="27" y="10"/>
                    <a:pt x="25" y="11"/>
                    <a:pt x="24" y="9"/>
                  </a:cubicBezTo>
                  <a:cubicBezTo>
                    <a:pt x="23" y="7"/>
                    <a:pt x="23" y="6"/>
                    <a:pt x="24" y="4"/>
                  </a:cubicBezTo>
                  <a:cubicBezTo>
                    <a:pt x="26" y="0"/>
                    <a:pt x="25" y="0"/>
                    <a:pt x="22" y="4"/>
                  </a:cubicBezTo>
                  <a:cubicBezTo>
                    <a:pt x="20" y="5"/>
                    <a:pt x="18" y="6"/>
                    <a:pt x="18" y="6"/>
                  </a:cubicBezTo>
                  <a:cubicBezTo>
                    <a:pt x="16" y="5"/>
                    <a:pt x="16" y="6"/>
                    <a:pt x="13" y="13"/>
                  </a:cubicBezTo>
                  <a:cubicBezTo>
                    <a:pt x="13" y="14"/>
                    <a:pt x="12" y="14"/>
                    <a:pt x="10" y="12"/>
                  </a:cubicBezTo>
                  <a:cubicBezTo>
                    <a:pt x="9" y="15"/>
                    <a:pt x="9" y="15"/>
                    <a:pt x="9" y="15"/>
                  </a:cubicBezTo>
                  <a:cubicBezTo>
                    <a:pt x="10" y="18"/>
                    <a:pt x="10" y="21"/>
                    <a:pt x="10" y="24"/>
                  </a:cubicBezTo>
                  <a:cubicBezTo>
                    <a:pt x="10" y="28"/>
                    <a:pt x="9" y="30"/>
                    <a:pt x="7" y="33"/>
                  </a:cubicBezTo>
                  <a:cubicBezTo>
                    <a:pt x="5" y="36"/>
                    <a:pt x="2" y="40"/>
                    <a:pt x="2" y="43"/>
                  </a:cubicBezTo>
                  <a:cubicBezTo>
                    <a:pt x="0" y="48"/>
                    <a:pt x="0" y="49"/>
                    <a:pt x="2" y="50"/>
                  </a:cubicBezTo>
                  <a:cubicBezTo>
                    <a:pt x="4" y="51"/>
                    <a:pt x="4" y="51"/>
                    <a:pt x="2" y="52"/>
                  </a:cubicBezTo>
                  <a:cubicBezTo>
                    <a:pt x="0" y="54"/>
                    <a:pt x="0" y="54"/>
                    <a:pt x="0" y="54"/>
                  </a:cubicBezTo>
                  <a:cubicBezTo>
                    <a:pt x="3" y="62"/>
                    <a:pt x="3" y="62"/>
                    <a:pt x="3" y="62"/>
                  </a:cubicBezTo>
                  <a:cubicBezTo>
                    <a:pt x="5" y="67"/>
                    <a:pt x="8" y="74"/>
                    <a:pt x="10" y="79"/>
                  </a:cubicBezTo>
                  <a:cubicBezTo>
                    <a:pt x="12" y="86"/>
                    <a:pt x="13" y="88"/>
                    <a:pt x="16" y="90"/>
                  </a:cubicBezTo>
                  <a:cubicBezTo>
                    <a:pt x="19" y="91"/>
                    <a:pt x="22" y="94"/>
                    <a:pt x="25" y="96"/>
                  </a:cubicBezTo>
                  <a:cubicBezTo>
                    <a:pt x="28" y="100"/>
                    <a:pt x="28" y="100"/>
                    <a:pt x="28" y="100"/>
                  </a:cubicBezTo>
                  <a:cubicBezTo>
                    <a:pt x="27" y="119"/>
                    <a:pt x="27" y="119"/>
                    <a:pt x="27" y="119"/>
                  </a:cubicBezTo>
                  <a:cubicBezTo>
                    <a:pt x="26" y="129"/>
                    <a:pt x="26" y="141"/>
                    <a:pt x="25" y="144"/>
                  </a:cubicBezTo>
                  <a:cubicBezTo>
                    <a:pt x="25" y="148"/>
                    <a:pt x="24" y="152"/>
                    <a:pt x="22" y="156"/>
                  </a:cubicBezTo>
                  <a:cubicBezTo>
                    <a:pt x="20" y="160"/>
                    <a:pt x="19" y="163"/>
                    <a:pt x="20" y="165"/>
                  </a:cubicBezTo>
                  <a:cubicBezTo>
                    <a:pt x="20" y="167"/>
                    <a:pt x="20" y="170"/>
                    <a:pt x="19" y="172"/>
                  </a:cubicBezTo>
                  <a:cubicBezTo>
                    <a:pt x="18" y="175"/>
                    <a:pt x="18" y="176"/>
                    <a:pt x="19" y="178"/>
                  </a:cubicBezTo>
                  <a:cubicBezTo>
                    <a:pt x="21" y="181"/>
                    <a:pt x="20" y="193"/>
                    <a:pt x="18" y="195"/>
                  </a:cubicBezTo>
                  <a:cubicBezTo>
                    <a:pt x="18" y="196"/>
                    <a:pt x="17" y="195"/>
                    <a:pt x="16" y="194"/>
                  </a:cubicBezTo>
                  <a:cubicBezTo>
                    <a:pt x="16" y="193"/>
                    <a:pt x="16" y="192"/>
                    <a:pt x="15" y="194"/>
                  </a:cubicBezTo>
                  <a:cubicBezTo>
                    <a:pt x="14" y="195"/>
                    <a:pt x="14" y="197"/>
                    <a:pt x="15" y="196"/>
                  </a:cubicBezTo>
                  <a:cubicBezTo>
                    <a:pt x="16" y="195"/>
                    <a:pt x="22" y="202"/>
                    <a:pt x="21" y="203"/>
                  </a:cubicBezTo>
                  <a:cubicBezTo>
                    <a:pt x="21" y="204"/>
                    <a:pt x="20" y="204"/>
                    <a:pt x="19" y="204"/>
                  </a:cubicBezTo>
                  <a:cubicBezTo>
                    <a:pt x="18" y="203"/>
                    <a:pt x="17" y="204"/>
                    <a:pt x="18" y="208"/>
                  </a:cubicBezTo>
                  <a:cubicBezTo>
                    <a:pt x="18" y="211"/>
                    <a:pt x="18" y="214"/>
                    <a:pt x="17" y="215"/>
                  </a:cubicBezTo>
                  <a:cubicBezTo>
                    <a:pt x="16" y="216"/>
                    <a:pt x="16" y="217"/>
                    <a:pt x="17" y="216"/>
                  </a:cubicBezTo>
                  <a:cubicBezTo>
                    <a:pt x="20" y="216"/>
                    <a:pt x="25" y="220"/>
                    <a:pt x="24" y="222"/>
                  </a:cubicBezTo>
                  <a:cubicBezTo>
                    <a:pt x="23" y="224"/>
                    <a:pt x="26" y="223"/>
                    <a:pt x="27" y="220"/>
                  </a:cubicBezTo>
                  <a:cubicBezTo>
                    <a:pt x="27" y="219"/>
                    <a:pt x="29" y="218"/>
                    <a:pt x="29" y="218"/>
                  </a:cubicBezTo>
                  <a:cubicBezTo>
                    <a:pt x="30" y="218"/>
                    <a:pt x="30" y="216"/>
                    <a:pt x="30" y="215"/>
                  </a:cubicBezTo>
                  <a:cubicBezTo>
                    <a:pt x="30" y="214"/>
                    <a:pt x="31" y="212"/>
                    <a:pt x="33" y="210"/>
                  </a:cubicBezTo>
                  <a:cubicBezTo>
                    <a:pt x="34" y="209"/>
                    <a:pt x="34" y="208"/>
                    <a:pt x="34" y="208"/>
                  </a:cubicBezTo>
                  <a:cubicBezTo>
                    <a:pt x="34" y="208"/>
                    <a:pt x="35" y="206"/>
                    <a:pt x="37" y="203"/>
                  </a:cubicBezTo>
                  <a:cubicBezTo>
                    <a:pt x="40" y="200"/>
                    <a:pt x="40" y="200"/>
                    <a:pt x="38" y="199"/>
                  </a:cubicBezTo>
                  <a:cubicBezTo>
                    <a:pt x="34" y="197"/>
                    <a:pt x="34" y="189"/>
                    <a:pt x="39" y="189"/>
                  </a:cubicBezTo>
                  <a:cubicBezTo>
                    <a:pt x="40" y="189"/>
                    <a:pt x="40" y="188"/>
                    <a:pt x="40" y="186"/>
                  </a:cubicBezTo>
                  <a:cubicBezTo>
                    <a:pt x="40" y="183"/>
                    <a:pt x="41" y="182"/>
                    <a:pt x="42" y="182"/>
                  </a:cubicBezTo>
                  <a:cubicBezTo>
                    <a:pt x="44" y="181"/>
                    <a:pt x="44" y="181"/>
                    <a:pt x="43" y="180"/>
                  </a:cubicBezTo>
                  <a:cubicBezTo>
                    <a:pt x="42" y="179"/>
                    <a:pt x="41" y="178"/>
                    <a:pt x="41" y="176"/>
                  </a:cubicBezTo>
                  <a:cubicBezTo>
                    <a:pt x="41" y="175"/>
                    <a:pt x="41" y="174"/>
                    <a:pt x="44" y="174"/>
                  </a:cubicBezTo>
                  <a:cubicBezTo>
                    <a:pt x="47" y="174"/>
                    <a:pt x="48" y="173"/>
                    <a:pt x="49" y="169"/>
                  </a:cubicBezTo>
                  <a:cubicBezTo>
                    <a:pt x="50" y="168"/>
                    <a:pt x="52" y="167"/>
                    <a:pt x="56" y="166"/>
                  </a:cubicBezTo>
                  <a:cubicBezTo>
                    <a:pt x="65" y="165"/>
                    <a:pt x="67" y="161"/>
                    <a:pt x="62" y="155"/>
                  </a:cubicBezTo>
                  <a:cubicBezTo>
                    <a:pt x="58" y="151"/>
                    <a:pt x="59" y="150"/>
                    <a:pt x="63" y="152"/>
                  </a:cubicBezTo>
                  <a:cubicBezTo>
                    <a:pt x="66" y="154"/>
                    <a:pt x="67" y="154"/>
                    <a:pt x="70" y="152"/>
                  </a:cubicBezTo>
                  <a:cubicBezTo>
                    <a:pt x="74" y="151"/>
                    <a:pt x="77" y="147"/>
                    <a:pt x="83" y="135"/>
                  </a:cubicBezTo>
                  <a:cubicBezTo>
                    <a:pt x="85" y="131"/>
                    <a:pt x="85" y="129"/>
                    <a:pt x="84" y="127"/>
                  </a:cubicBezTo>
                  <a:cubicBezTo>
                    <a:pt x="84" y="126"/>
                    <a:pt x="84" y="124"/>
                    <a:pt x="84" y="123"/>
                  </a:cubicBezTo>
                  <a:cubicBezTo>
                    <a:pt x="85" y="122"/>
                    <a:pt x="93" y="116"/>
                    <a:pt x="94" y="116"/>
                  </a:cubicBezTo>
                  <a:cubicBezTo>
                    <a:pt x="94" y="116"/>
                    <a:pt x="95" y="116"/>
                    <a:pt x="96" y="115"/>
                  </a:cubicBezTo>
                  <a:cubicBezTo>
                    <a:pt x="96" y="114"/>
                    <a:pt x="99" y="113"/>
                    <a:pt x="101" y="113"/>
                  </a:cubicBezTo>
                  <a:cubicBezTo>
                    <a:pt x="105" y="112"/>
                    <a:pt x="106" y="112"/>
                    <a:pt x="109" y="105"/>
                  </a:cubicBezTo>
                  <a:cubicBezTo>
                    <a:pt x="111" y="100"/>
                    <a:pt x="112" y="97"/>
                    <a:pt x="112" y="89"/>
                  </a:cubicBezTo>
                  <a:cubicBezTo>
                    <a:pt x="112" y="83"/>
                    <a:pt x="112" y="80"/>
                    <a:pt x="113" y="79"/>
                  </a:cubicBezTo>
                  <a:cubicBezTo>
                    <a:pt x="114" y="79"/>
                    <a:pt x="116" y="76"/>
                    <a:pt x="119" y="73"/>
                  </a:cubicBezTo>
                  <a:cubicBezTo>
                    <a:pt x="124" y="65"/>
                    <a:pt x="124" y="59"/>
                    <a:pt x="119" y="56"/>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2" name="Freeform 141"/>
            <p:cNvSpPr>
              <a:spLocks noEditPoints="1"/>
            </p:cNvSpPr>
            <p:nvPr/>
          </p:nvSpPr>
          <p:spPr bwMode="auto">
            <a:xfrm>
              <a:off x="8875713" y="4411663"/>
              <a:ext cx="1890712" cy="1670050"/>
            </a:xfrm>
            <a:custGeom>
              <a:avLst/>
              <a:gdLst>
                <a:gd name="T0" fmla="*/ 166 w 175"/>
                <a:gd name="T1" fmla="*/ 118 h 154"/>
                <a:gd name="T2" fmla="*/ 161 w 175"/>
                <a:gd name="T3" fmla="*/ 110 h 154"/>
                <a:gd name="T4" fmla="*/ 165 w 175"/>
                <a:gd name="T5" fmla="*/ 128 h 154"/>
                <a:gd name="T6" fmla="*/ 172 w 175"/>
                <a:gd name="T7" fmla="*/ 126 h 154"/>
                <a:gd name="T8" fmla="*/ 173 w 175"/>
                <a:gd name="T9" fmla="*/ 121 h 154"/>
                <a:gd name="T10" fmla="*/ 162 w 175"/>
                <a:gd name="T11" fmla="*/ 133 h 154"/>
                <a:gd name="T12" fmla="*/ 162 w 175"/>
                <a:gd name="T13" fmla="*/ 132 h 154"/>
                <a:gd name="T14" fmla="*/ 146 w 175"/>
                <a:gd name="T15" fmla="*/ 152 h 154"/>
                <a:gd name="T16" fmla="*/ 156 w 175"/>
                <a:gd name="T17" fmla="*/ 148 h 154"/>
                <a:gd name="T18" fmla="*/ 162 w 175"/>
                <a:gd name="T19" fmla="*/ 138 h 154"/>
                <a:gd name="T20" fmla="*/ 95 w 175"/>
                <a:gd name="T21" fmla="*/ 12 h 154"/>
                <a:gd name="T22" fmla="*/ 94 w 175"/>
                <a:gd name="T23" fmla="*/ 14 h 154"/>
                <a:gd name="T24" fmla="*/ 109 w 175"/>
                <a:gd name="T25" fmla="*/ 6 h 154"/>
                <a:gd name="T26" fmla="*/ 110 w 175"/>
                <a:gd name="T27" fmla="*/ 10 h 154"/>
                <a:gd name="T28" fmla="*/ 64 w 175"/>
                <a:gd name="T29" fmla="*/ 41 h 154"/>
                <a:gd name="T30" fmla="*/ 65 w 175"/>
                <a:gd name="T31" fmla="*/ 39 h 154"/>
                <a:gd name="T32" fmla="*/ 107 w 175"/>
                <a:gd name="T33" fmla="*/ 30 h 154"/>
                <a:gd name="T34" fmla="*/ 106 w 175"/>
                <a:gd name="T35" fmla="*/ 32 h 154"/>
                <a:gd name="T36" fmla="*/ 102 w 175"/>
                <a:gd name="T37" fmla="*/ 1 h 154"/>
                <a:gd name="T38" fmla="*/ 100 w 175"/>
                <a:gd name="T39" fmla="*/ 2 h 154"/>
                <a:gd name="T40" fmla="*/ 104 w 175"/>
                <a:gd name="T41" fmla="*/ 14 h 154"/>
                <a:gd name="T42" fmla="*/ 103 w 175"/>
                <a:gd name="T43" fmla="*/ 10 h 154"/>
                <a:gd name="T44" fmla="*/ 92 w 175"/>
                <a:gd name="T45" fmla="*/ 4 h 154"/>
                <a:gd name="T46" fmla="*/ 91 w 175"/>
                <a:gd name="T47" fmla="*/ 2 h 154"/>
                <a:gd name="T48" fmla="*/ 81 w 175"/>
                <a:gd name="T49" fmla="*/ 1 h 154"/>
                <a:gd name="T50" fmla="*/ 97 w 175"/>
                <a:gd name="T51" fmla="*/ 120 h 154"/>
                <a:gd name="T52" fmla="*/ 108 w 175"/>
                <a:gd name="T53" fmla="*/ 76 h 154"/>
                <a:gd name="T54" fmla="*/ 96 w 175"/>
                <a:gd name="T55" fmla="*/ 64 h 154"/>
                <a:gd name="T56" fmla="*/ 86 w 175"/>
                <a:gd name="T57" fmla="*/ 42 h 154"/>
                <a:gd name="T58" fmla="*/ 78 w 175"/>
                <a:gd name="T59" fmla="*/ 42 h 154"/>
                <a:gd name="T60" fmla="*/ 61 w 175"/>
                <a:gd name="T61" fmla="*/ 42 h 154"/>
                <a:gd name="T62" fmla="*/ 61 w 175"/>
                <a:gd name="T63" fmla="*/ 34 h 154"/>
                <a:gd name="T64" fmla="*/ 52 w 175"/>
                <a:gd name="T65" fmla="*/ 32 h 154"/>
                <a:gd name="T66" fmla="*/ 50 w 175"/>
                <a:gd name="T67" fmla="*/ 36 h 154"/>
                <a:gd name="T68" fmla="*/ 46 w 175"/>
                <a:gd name="T69" fmla="*/ 43 h 154"/>
                <a:gd name="T70" fmla="*/ 34 w 175"/>
                <a:gd name="T71" fmla="*/ 43 h 154"/>
                <a:gd name="T72" fmla="*/ 29 w 175"/>
                <a:gd name="T73" fmla="*/ 52 h 154"/>
                <a:gd name="T74" fmla="*/ 25 w 175"/>
                <a:gd name="T75" fmla="*/ 54 h 154"/>
                <a:gd name="T76" fmla="*/ 3 w 175"/>
                <a:gd name="T77" fmla="*/ 77 h 154"/>
                <a:gd name="T78" fmla="*/ 0 w 175"/>
                <a:gd name="T79" fmla="*/ 80 h 154"/>
                <a:gd name="T80" fmla="*/ 10 w 175"/>
                <a:gd name="T81" fmla="*/ 110 h 154"/>
                <a:gd name="T82" fmla="*/ 31 w 175"/>
                <a:gd name="T83" fmla="*/ 104 h 154"/>
                <a:gd name="T84" fmla="*/ 59 w 175"/>
                <a:gd name="T85" fmla="*/ 106 h 154"/>
                <a:gd name="T86" fmla="*/ 67 w 175"/>
                <a:gd name="T87" fmla="*/ 103 h 154"/>
                <a:gd name="T88" fmla="*/ 70 w 175"/>
                <a:gd name="T89" fmla="*/ 110 h 154"/>
                <a:gd name="T90" fmla="*/ 75 w 175"/>
                <a:gd name="T91" fmla="*/ 120 h 154"/>
                <a:gd name="T92" fmla="*/ 92 w 175"/>
                <a:gd name="T93" fmla="*/ 122 h 154"/>
                <a:gd name="T94" fmla="*/ 85 w 175"/>
                <a:gd name="T95" fmla="*/ 21 h 154"/>
                <a:gd name="T96" fmla="*/ 96 w 175"/>
                <a:gd name="T97" fmla="*/ 28 h 154"/>
                <a:gd name="T98" fmla="*/ 94 w 175"/>
                <a:gd name="T99" fmla="*/ 17 h 154"/>
                <a:gd name="T100" fmla="*/ 87 w 175"/>
                <a:gd name="T101" fmla="*/ 134 h 154"/>
                <a:gd name="T102" fmla="*/ 95 w 175"/>
                <a:gd name="T103" fmla="*/ 136 h 154"/>
                <a:gd name="T104" fmla="*/ 88 w 175"/>
                <a:gd name="T105" fmla="*/ 132 h 154"/>
                <a:gd name="T106" fmla="*/ 95 w 175"/>
                <a:gd name="T107" fmla="*/ 127 h 154"/>
                <a:gd name="T108" fmla="*/ 93 w 175"/>
                <a:gd name="T109" fmla="*/ 129 h 154"/>
                <a:gd name="T110" fmla="*/ 64 w 175"/>
                <a:gd name="T111" fmla="*/ 113 h 154"/>
                <a:gd name="T112" fmla="*/ 65 w 175"/>
                <a:gd name="T113" fmla="*/ 113 h 154"/>
                <a:gd name="T114" fmla="*/ 85 w 175"/>
                <a:gd name="T115" fmla="*/ 130 h 154"/>
                <a:gd name="T116" fmla="*/ 84 w 175"/>
                <a:gd name="T117" fmla="*/ 12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 h="154">
                  <a:moveTo>
                    <a:pt x="171" y="120"/>
                  </a:moveTo>
                  <a:cubicBezTo>
                    <a:pt x="170" y="118"/>
                    <a:pt x="170" y="118"/>
                    <a:pt x="169" y="119"/>
                  </a:cubicBezTo>
                  <a:cubicBezTo>
                    <a:pt x="167" y="120"/>
                    <a:pt x="167" y="119"/>
                    <a:pt x="166" y="118"/>
                  </a:cubicBezTo>
                  <a:cubicBezTo>
                    <a:pt x="165" y="115"/>
                    <a:pt x="162" y="110"/>
                    <a:pt x="161" y="110"/>
                  </a:cubicBezTo>
                  <a:cubicBezTo>
                    <a:pt x="161" y="110"/>
                    <a:pt x="161" y="110"/>
                    <a:pt x="161" y="110"/>
                  </a:cubicBezTo>
                  <a:cubicBezTo>
                    <a:pt x="161" y="110"/>
                    <a:pt x="161" y="110"/>
                    <a:pt x="161" y="110"/>
                  </a:cubicBezTo>
                  <a:cubicBezTo>
                    <a:pt x="161" y="111"/>
                    <a:pt x="161" y="112"/>
                    <a:pt x="162" y="114"/>
                  </a:cubicBezTo>
                  <a:cubicBezTo>
                    <a:pt x="166" y="119"/>
                    <a:pt x="166" y="122"/>
                    <a:pt x="164" y="125"/>
                  </a:cubicBezTo>
                  <a:cubicBezTo>
                    <a:pt x="163" y="127"/>
                    <a:pt x="163" y="127"/>
                    <a:pt x="165" y="128"/>
                  </a:cubicBezTo>
                  <a:cubicBezTo>
                    <a:pt x="166" y="128"/>
                    <a:pt x="167" y="129"/>
                    <a:pt x="167" y="131"/>
                  </a:cubicBezTo>
                  <a:cubicBezTo>
                    <a:pt x="167" y="134"/>
                    <a:pt x="169" y="133"/>
                    <a:pt x="170" y="129"/>
                  </a:cubicBezTo>
                  <a:cubicBezTo>
                    <a:pt x="171" y="127"/>
                    <a:pt x="172" y="126"/>
                    <a:pt x="172" y="126"/>
                  </a:cubicBezTo>
                  <a:cubicBezTo>
                    <a:pt x="173" y="126"/>
                    <a:pt x="174" y="126"/>
                    <a:pt x="174" y="125"/>
                  </a:cubicBezTo>
                  <a:cubicBezTo>
                    <a:pt x="174" y="125"/>
                    <a:pt x="174" y="123"/>
                    <a:pt x="174" y="122"/>
                  </a:cubicBezTo>
                  <a:cubicBezTo>
                    <a:pt x="175" y="121"/>
                    <a:pt x="175" y="121"/>
                    <a:pt x="173" y="121"/>
                  </a:cubicBezTo>
                  <a:cubicBezTo>
                    <a:pt x="172" y="122"/>
                    <a:pt x="171" y="121"/>
                    <a:pt x="171" y="120"/>
                  </a:cubicBezTo>
                  <a:close/>
                  <a:moveTo>
                    <a:pt x="162" y="138"/>
                  </a:moveTo>
                  <a:cubicBezTo>
                    <a:pt x="164" y="137"/>
                    <a:pt x="164" y="133"/>
                    <a:pt x="162" y="133"/>
                  </a:cubicBezTo>
                  <a:cubicBezTo>
                    <a:pt x="162" y="133"/>
                    <a:pt x="162" y="132"/>
                    <a:pt x="162" y="132"/>
                  </a:cubicBezTo>
                  <a:cubicBezTo>
                    <a:pt x="162" y="132"/>
                    <a:pt x="162" y="132"/>
                    <a:pt x="162" y="132"/>
                  </a:cubicBezTo>
                  <a:cubicBezTo>
                    <a:pt x="162" y="132"/>
                    <a:pt x="162" y="132"/>
                    <a:pt x="162" y="132"/>
                  </a:cubicBezTo>
                  <a:cubicBezTo>
                    <a:pt x="160" y="133"/>
                    <a:pt x="157" y="135"/>
                    <a:pt x="157" y="137"/>
                  </a:cubicBezTo>
                  <a:cubicBezTo>
                    <a:pt x="157" y="138"/>
                    <a:pt x="156" y="139"/>
                    <a:pt x="154" y="141"/>
                  </a:cubicBezTo>
                  <a:cubicBezTo>
                    <a:pt x="150" y="144"/>
                    <a:pt x="142" y="154"/>
                    <a:pt x="146" y="152"/>
                  </a:cubicBezTo>
                  <a:cubicBezTo>
                    <a:pt x="147" y="152"/>
                    <a:pt x="148" y="152"/>
                    <a:pt x="149" y="153"/>
                  </a:cubicBezTo>
                  <a:cubicBezTo>
                    <a:pt x="152" y="154"/>
                    <a:pt x="153" y="154"/>
                    <a:pt x="155" y="152"/>
                  </a:cubicBezTo>
                  <a:cubicBezTo>
                    <a:pt x="156" y="151"/>
                    <a:pt x="156" y="150"/>
                    <a:pt x="156" y="148"/>
                  </a:cubicBezTo>
                  <a:cubicBezTo>
                    <a:pt x="156" y="147"/>
                    <a:pt x="157" y="145"/>
                    <a:pt x="159" y="143"/>
                  </a:cubicBezTo>
                  <a:cubicBezTo>
                    <a:pt x="160" y="142"/>
                    <a:pt x="161" y="140"/>
                    <a:pt x="161" y="139"/>
                  </a:cubicBezTo>
                  <a:cubicBezTo>
                    <a:pt x="161" y="139"/>
                    <a:pt x="161" y="138"/>
                    <a:pt x="162" y="138"/>
                  </a:cubicBezTo>
                  <a:close/>
                  <a:moveTo>
                    <a:pt x="96" y="15"/>
                  </a:moveTo>
                  <a:cubicBezTo>
                    <a:pt x="96" y="14"/>
                    <a:pt x="96" y="13"/>
                    <a:pt x="96" y="13"/>
                  </a:cubicBezTo>
                  <a:cubicBezTo>
                    <a:pt x="96" y="12"/>
                    <a:pt x="95" y="12"/>
                    <a:pt x="95" y="12"/>
                  </a:cubicBezTo>
                  <a:cubicBezTo>
                    <a:pt x="95" y="12"/>
                    <a:pt x="95" y="12"/>
                    <a:pt x="95" y="12"/>
                  </a:cubicBezTo>
                  <a:cubicBezTo>
                    <a:pt x="95" y="12"/>
                    <a:pt x="95" y="12"/>
                    <a:pt x="94" y="13"/>
                  </a:cubicBezTo>
                  <a:cubicBezTo>
                    <a:pt x="94" y="13"/>
                    <a:pt x="94" y="14"/>
                    <a:pt x="94" y="14"/>
                  </a:cubicBezTo>
                  <a:cubicBezTo>
                    <a:pt x="94" y="15"/>
                    <a:pt x="95" y="15"/>
                    <a:pt x="96" y="15"/>
                  </a:cubicBezTo>
                  <a:close/>
                  <a:moveTo>
                    <a:pt x="110" y="10"/>
                  </a:moveTo>
                  <a:cubicBezTo>
                    <a:pt x="111" y="9"/>
                    <a:pt x="111" y="8"/>
                    <a:pt x="109" y="6"/>
                  </a:cubicBezTo>
                  <a:cubicBezTo>
                    <a:pt x="108" y="5"/>
                    <a:pt x="108" y="5"/>
                    <a:pt x="107" y="5"/>
                  </a:cubicBezTo>
                  <a:cubicBezTo>
                    <a:pt x="106" y="5"/>
                    <a:pt x="106" y="6"/>
                    <a:pt x="107" y="8"/>
                  </a:cubicBezTo>
                  <a:cubicBezTo>
                    <a:pt x="109" y="10"/>
                    <a:pt x="110" y="11"/>
                    <a:pt x="110" y="10"/>
                  </a:cubicBezTo>
                  <a:close/>
                  <a:moveTo>
                    <a:pt x="65" y="39"/>
                  </a:moveTo>
                  <a:cubicBezTo>
                    <a:pt x="65" y="39"/>
                    <a:pt x="65" y="39"/>
                    <a:pt x="65" y="39"/>
                  </a:cubicBezTo>
                  <a:cubicBezTo>
                    <a:pt x="64" y="39"/>
                    <a:pt x="64" y="40"/>
                    <a:pt x="64" y="41"/>
                  </a:cubicBezTo>
                  <a:cubicBezTo>
                    <a:pt x="65" y="41"/>
                    <a:pt x="65" y="41"/>
                    <a:pt x="66" y="41"/>
                  </a:cubicBezTo>
                  <a:cubicBezTo>
                    <a:pt x="67" y="41"/>
                    <a:pt x="67" y="40"/>
                    <a:pt x="66" y="39"/>
                  </a:cubicBezTo>
                  <a:cubicBezTo>
                    <a:pt x="66" y="39"/>
                    <a:pt x="66" y="39"/>
                    <a:pt x="65" y="39"/>
                  </a:cubicBezTo>
                  <a:close/>
                  <a:moveTo>
                    <a:pt x="108" y="32"/>
                  </a:moveTo>
                  <a:cubicBezTo>
                    <a:pt x="108" y="32"/>
                    <a:pt x="109" y="31"/>
                    <a:pt x="108" y="30"/>
                  </a:cubicBezTo>
                  <a:cubicBezTo>
                    <a:pt x="108" y="30"/>
                    <a:pt x="107" y="30"/>
                    <a:pt x="107" y="30"/>
                  </a:cubicBezTo>
                  <a:cubicBezTo>
                    <a:pt x="107" y="30"/>
                    <a:pt x="107" y="30"/>
                    <a:pt x="107" y="30"/>
                  </a:cubicBezTo>
                  <a:cubicBezTo>
                    <a:pt x="107" y="30"/>
                    <a:pt x="107" y="30"/>
                    <a:pt x="107" y="30"/>
                  </a:cubicBezTo>
                  <a:cubicBezTo>
                    <a:pt x="106" y="30"/>
                    <a:pt x="106" y="31"/>
                    <a:pt x="106" y="32"/>
                  </a:cubicBezTo>
                  <a:cubicBezTo>
                    <a:pt x="106" y="32"/>
                    <a:pt x="107" y="33"/>
                    <a:pt x="108" y="32"/>
                  </a:cubicBezTo>
                  <a:close/>
                  <a:moveTo>
                    <a:pt x="101" y="2"/>
                  </a:moveTo>
                  <a:cubicBezTo>
                    <a:pt x="102" y="2"/>
                    <a:pt x="102" y="1"/>
                    <a:pt x="102" y="1"/>
                  </a:cubicBezTo>
                  <a:cubicBezTo>
                    <a:pt x="101" y="0"/>
                    <a:pt x="101" y="0"/>
                    <a:pt x="100" y="0"/>
                  </a:cubicBezTo>
                  <a:cubicBezTo>
                    <a:pt x="100" y="0"/>
                    <a:pt x="100" y="0"/>
                    <a:pt x="100" y="0"/>
                  </a:cubicBezTo>
                  <a:cubicBezTo>
                    <a:pt x="99" y="1"/>
                    <a:pt x="99" y="2"/>
                    <a:pt x="100" y="2"/>
                  </a:cubicBezTo>
                  <a:cubicBezTo>
                    <a:pt x="100" y="3"/>
                    <a:pt x="101" y="3"/>
                    <a:pt x="101" y="2"/>
                  </a:cubicBezTo>
                  <a:close/>
                  <a:moveTo>
                    <a:pt x="98" y="15"/>
                  </a:moveTo>
                  <a:cubicBezTo>
                    <a:pt x="99" y="17"/>
                    <a:pt x="101" y="17"/>
                    <a:pt x="104" y="14"/>
                  </a:cubicBezTo>
                  <a:cubicBezTo>
                    <a:pt x="106" y="11"/>
                    <a:pt x="107" y="9"/>
                    <a:pt x="105" y="9"/>
                  </a:cubicBezTo>
                  <a:cubicBezTo>
                    <a:pt x="105" y="9"/>
                    <a:pt x="105" y="9"/>
                    <a:pt x="105" y="9"/>
                  </a:cubicBezTo>
                  <a:cubicBezTo>
                    <a:pt x="105" y="9"/>
                    <a:pt x="104" y="9"/>
                    <a:pt x="103" y="10"/>
                  </a:cubicBezTo>
                  <a:cubicBezTo>
                    <a:pt x="102" y="11"/>
                    <a:pt x="101" y="12"/>
                    <a:pt x="100" y="12"/>
                  </a:cubicBezTo>
                  <a:cubicBezTo>
                    <a:pt x="99" y="12"/>
                    <a:pt x="98" y="14"/>
                    <a:pt x="98" y="15"/>
                  </a:cubicBezTo>
                  <a:close/>
                  <a:moveTo>
                    <a:pt x="92" y="4"/>
                  </a:moveTo>
                  <a:cubicBezTo>
                    <a:pt x="93" y="3"/>
                    <a:pt x="93" y="2"/>
                    <a:pt x="93" y="2"/>
                  </a:cubicBezTo>
                  <a:cubicBezTo>
                    <a:pt x="93" y="1"/>
                    <a:pt x="92" y="1"/>
                    <a:pt x="92" y="1"/>
                  </a:cubicBezTo>
                  <a:cubicBezTo>
                    <a:pt x="91" y="1"/>
                    <a:pt x="91" y="1"/>
                    <a:pt x="91" y="2"/>
                  </a:cubicBezTo>
                  <a:cubicBezTo>
                    <a:pt x="91" y="2"/>
                    <a:pt x="90" y="3"/>
                    <a:pt x="91" y="3"/>
                  </a:cubicBezTo>
                  <a:cubicBezTo>
                    <a:pt x="91" y="4"/>
                    <a:pt x="92" y="4"/>
                    <a:pt x="92" y="4"/>
                  </a:cubicBezTo>
                  <a:close/>
                  <a:moveTo>
                    <a:pt x="81" y="1"/>
                  </a:moveTo>
                  <a:cubicBezTo>
                    <a:pt x="81" y="2"/>
                    <a:pt x="81" y="2"/>
                    <a:pt x="81" y="2"/>
                  </a:cubicBezTo>
                  <a:cubicBezTo>
                    <a:pt x="81" y="2"/>
                    <a:pt x="81" y="1"/>
                    <a:pt x="81" y="1"/>
                  </a:cubicBezTo>
                  <a:close/>
                  <a:moveTo>
                    <a:pt x="97" y="120"/>
                  </a:moveTo>
                  <a:cubicBezTo>
                    <a:pt x="98" y="120"/>
                    <a:pt x="99" y="120"/>
                    <a:pt x="99" y="118"/>
                  </a:cubicBezTo>
                  <a:cubicBezTo>
                    <a:pt x="100" y="115"/>
                    <a:pt x="102" y="109"/>
                    <a:pt x="104" y="104"/>
                  </a:cubicBezTo>
                  <a:cubicBezTo>
                    <a:pt x="107" y="98"/>
                    <a:pt x="110" y="75"/>
                    <a:pt x="108" y="76"/>
                  </a:cubicBezTo>
                  <a:cubicBezTo>
                    <a:pt x="107" y="76"/>
                    <a:pt x="101" y="72"/>
                    <a:pt x="101" y="71"/>
                  </a:cubicBezTo>
                  <a:cubicBezTo>
                    <a:pt x="101" y="71"/>
                    <a:pt x="100" y="69"/>
                    <a:pt x="98" y="67"/>
                  </a:cubicBezTo>
                  <a:cubicBezTo>
                    <a:pt x="97" y="66"/>
                    <a:pt x="96" y="64"/>
                    <a:pt x="96" y="64"/>
                  </a:cubicBezTo>
                  <a:cubicBezTo>
                    <a:pt x="96" y="63"/>
                    <a:pt x="96" y="62"/>
                    <a:pt x="95" y="62"/>
                  </a:cubicBezTo>
                  <a:cubicBezTo>
                    <a:pt x="91" y="61"/>
                    <a:pt x="88" y="54"/>
                    <a:pt x="88" y="48"/>
                  </a:cubicBezTo>
                  <a:cubicBezTo>
                    <a:pt x="88" y="46"/>
                    <a:pt x="87" y="43"/>
                    <a:pt x="86" y="42"/>
                  </a:cubicBezTo>
                  <a:cubicBezTo>
                    <a:pt x="85" y="41"/>
                    <a:pt x="83" y="39"/>
                    <a:pt x="83" y="37"/>
                  </a:cubicBezTo>
                  <a:cubicBezTo>
                    <a:pt x="82" y="35"/>
                    <a:pt x="82" y="33"/>
                    <a:pt x="82" y="32"/>
                  </a:cubicBezTo>
                  <a:cubicBezTo>
                    <a:pt x="81" y="31"/>
                    <a:pt x="78" y="38"/>
                    <a:pt x="78" y="42"/>
                  </a:cubicBezTo>
                  <a:cubicBezTo>
                    <a:pt x="78" y="45"/>
                    <a:pt x="74" y="55"/>
                    <a:pt x="73" y="55"/>
                  </a:cubicBezTo>
                  <a:cubicBezTo>
                    <a:pt x="73" y="55"/>
                    <a:pt x="70" y="53"/>
                    <a:pt x="66" y="50"/>
                  </a:cubicBezTo>
                  <a:cubicBezTo>
                    <a:pt x="61" y="46"/>
                    <a:pt x="60" y="46"/>
                    <a:pt x="61" y="42"/>
                  </a:cubicBezTo>
                  <a:cubicBezTo>
                    <a:pt x="61" y="40"/>
                    <a:pt x="62" y="38"/>
                    <a:pt x="63" y="38"/>
                  </a:cubicBezTo>
                  <a:cubicBezTo>
                    <a:pt x="64" y="36"/>
                    <a:pt x="64" y="34"/>
                    <a:pt x="63" y="34"/>
                  </a:cubicBezTo>
                  <a:cubicBezTo>
                    <a:pt x="62" y="35"/>
                    <a:pt x="61" y="35"/>
                    <a:pt x="61" y="34"/>
                  </a:cubicBezTo>
                  <a:cubicBezTo>
                    <a:pt x="61" y="33"/>
                    <a:pt x="60" y="33"/>
                    <a:pt x="58" y="33"/>
                  </a:cubicBezTo>
                  <a:cubicBezTo>
                    <a:pt x="57" y="33"/>
                    <a:pt x="55" y="33"/>
                    <a:pt x="54" y="32"/>
                  </a:cubicBezTo>
                  <a:cubicBezTo>
                    <a:pt x="53" y="32"/>
                    <a:pt x="52" y="32"/>
                    <a:pt x="52" y="32"/>
                  </a:cubicBezTo>
                  <a:cubicBezTo>
                    <a:pt x="52" y="32"/>
                    <a:pt x="52" y="32"/>
                    <a:pt x="52" y="32"/>
                  </a:cubicBezTo>
                  <a:cubicBezTo>
                    <a:pt x="52" y="32"/>
                    <a:pt x="52" y="32"/>
                    <a:pt x="52" y="33"/>
                  </a:cubicBezTo>
                  <a:cubicBezTo>
                    <a:pt x="52" y="33"/>
                    <a:pt x="52" y="35"/>
                    <a:pt x="50" y="36"/>
                  </a:cubicBezTo>
                  <a:cubicBezTo>
                    <a:pt x="48" y="37"/>
                    <a:pt x="47" y="38"/>
                    <a:pt x="48" y="38"/>
                  </a:cubicBezTo>
                  <a:cubicBezTo>
                    <a:pt x="48" y="39"/>
                    <a:pt x="48" y="40"/>
                    <a:pt x="47" y="41"/>
                  </a:cubicBezTo>
                  <a:cubicBezTo>
                    <a:pt x="45" y="42"/>
                    <a:pt x="45" y="42"/>
                    <a:pt x="46" y="43"/>
                  </a:cubicBezTo>
                  <a:cubicBezTo>
                    <a:pt x="47" y="44"/>
                    <a:pt x="47" y="45"/>
                    <a:pt x="46" y="45"/>
                  </a:cubicBezTo>
                  <a:cubicBezTo>
                    <a:pt x="45" y="46"/>
                    <a:pt x="38" y="45"/>
                    <a:pt x="37" y="44"/>
                  </a:cubicBezTo>
                  <a:cubicBezTo>
                    <a:pt x="37" y="42"/>
                    <a:pt x="34" y="41"/>
                    <a:pt x="34" y="43"/>
                  </a:cubicBezTo>
                  <a:cubicBezTo>
                    <a:pt x="34" y="44"/>
                    <a:pt x="33" y="46"/>
                    <a:pt x="31" y="46"/>
                  </a:cubicBezTo>
                  <a:cubicBezTo>
                    <a:pt x="30" y="47"/>
                    <a:pt x="29" y="48"/>
                    <a:pt x="29" y="49"/>
                  </a:cubicBezTo>
                  <a:cubicBezTo>
                    <a:pt x="30" y="50"/>
                    <a:pt x="29" y="51"/>
                    <a:pt x="29" y="52"/>
                  </a:cubicBezTo>
                  <a:cubicBezTo>
                    <a:pt x="28" y="53"/>
                    <a:pt x="28" y="52"/>
                    <a:pt x="27" y="51"/>
                  </a:cubicBezTo>
                  <a:cubicBezTo>
                    <a:pt x="25" y="49"/>
                    <a:pt x="25" y="49"/>
                    <a:pt x="25" y="51"/>
                  </a:cubicBezTo>
                  <a:cubicBezTo>
                    <a:pt x="25" y="52"/>
                    <a:pt x="25" y="54"/>
                    <a:pt x="25" y="54"/>
                  </a:cubicBezTo>
                  <a:cubicBezTo>
                    <a:pt x="25" y="56"/>
                    <a:pt x="19" y="61"/>
                    <a:pt x="17" y="61"/>
                  </a:cubicBezTo>
                  <a:cubicBezTo>
                    <a:pt x="16" y="61"/>
                    <a:pt x="11" y="64"/>
                    <a:pt x="5" y="68"/>
                  </a:cubicBezTo>
                  <a:cubicBezTo>
                    <a:pt x="1" y="70"/>
                    <a:pt x="0" y="74"/>
                    <a:pt x="3" y="77"/>
                  </a:cubicBezTo>
                  <a:cubicBezTo>
                    <a:pt x="4" y="78"/>
                    <a:pt x="4" y="80"/>
                    <a:pt x="4" y="81"/>
                  </a:cubicBezTo>
                  <a:cubicBezTo>
                    <a:pt x="3" y="83"/>
                    <a:pt x="3" y="83"/>
                    <a:pt x="2" y="81"/>
                  </a:cubicBezTo>
                  <a:cubicBezTo>
                    <a:pt x="1" y="79"/>
                    <a:pt x="0" y="79"/>
                    <a:pt x="0" y="80"/>
                  </a:cubicBezTo>
                  <a:cubicBezTo>
                    <a:pt x="0" y="81"/>
                    <a:pt x="1" y="83"/>
                    <a:pt x="2" y="85"/>
                  </a:cubicBezTo>
                  <a:cubicBezTo>
                    <a:pt x="5" y="88"/>
                    <a:pt x="8" y="102"/>
                    <a:pt x="7" y="106"/>
                  </a:cubicBezTo>
                  <a:cubicBezTo>
                    <a:pt x="7" y="108"/>
                    <a:pt x="8" y="109"/>
                    <a:pt x="10" y="110"/>
                  </a:cubicBezTo>
                  <a:cubicBezTo>
                    <a:pt x="13" y="112"/>
                    <a:pt x="13" y="112"/>
                    <a:pt x="17" y="109"/>
                  </a:cubicBezTo>
                  <a:cubicBezTo>
                    <a:pt x="20" y="108"/>
                    <a:pt x="23" y="106"/>
                    <a:pt x="25" y="106"/>
                  </a:cubicBezTo>
                  <a:cubicBezTo>
                    <a:pt x="27" y="106"/>
                    <a:pt x="29" y="105"/>
                    <a:pt x="31" y="104"/>
                  </a:cubicBezTo>
                  <a:cubicBezTo>
                    <a:pt x="33" y="102"/>
                    <a:pt x="36" y="101"/>
                    <a:pt x="37" y="101"/>
                  </a:cubicBezTo>
                  <a:cubicBezTo>
                    <a:pt x="39" y="101"/>
                    <a:pt x="41" y="100"/>
                    <a:pt x="43" y="100"/>
                  </a:cubicBezTo>
                  <a:cubicBezTo>
                    <a:pt x="48" y="98"/>
                    <a:pt x="57" y="102"/>
                    <a:pt x="59" y="106"/>
                  </a:cubicBezTo>
                  <a:cubicBezTo>
                    <a:pt x="60" y="108"/>
                    <a:pt x="61" y="110"/>
                    <a:pt x="62" y="110"/>
                  </a:cubicBezTo>
                  <a:cubicBezTo>
                    <a:pt x="62" y="110"/>
                    <a:pt x="63" y="108"/>
                    <a:pt x="64" y="106"/>
                  </a:cubicBezTo>
                  <a:cubicBezTo>
                    <a:pt x="66" y="103"/>
                    <a:pt x="66" y="102"/>
                    <a:pt x="67" y="103"/>
                  </a:cubicBezTo>
                  <a:cubicBezTo>
                    <a:pt x="68" y="104"/>
                    <a:pt x="68" y="105"/>
                    <a:pt x="67" y="107"/>
                  </a:cubicBezTo>
                  <a:cubicBezTo>
                    <a:pt x="66" y="111"/>
                    <a:pt x="66" y="111"/>
                    <a:pt x="67" y="110"/>
                  </a:cubicBezTo>
                  <a:cubicBezTo>
                    <a:pt x="69" y="109"/>
                    <a:pt x="69" y="109"/>
                    <a:pt x="70" y="110"/>
                  </a:cubicBezTo>
                  <a:cubicBezTo>
                    <a:pt x="70" y="110"/>
                    <a:pt x="70" y="111"/>
                    <a:pt x="70" y="112"/>
                  </a:cubicBezTo>
                  <a:cubicBezTo>
                    <a:pt x="70" y="112"/>
                    <a:pt x="71" y="114"/>
                    <a:pt x="72" y="116"/>
                  </a:cubicBezTo>
                  <a:cubicBezTo>
                    <a:pt x="73" y="117"/>
                    <a:pt x="75" y="119"/>
                    <a:pt x="75" y="120"/>
                  </a:cubicBezTo>
                  <a:cubicBezTo>
                    <a:pt x="75" y="123"/>
                    <a:pt x="81" y="124"/>
                    <a:pt x="84" y="122"/>
                  </a:cubicBezTo>
                  <a:cubicBezTo>
                    <a:pt x="85" y="121"/>
                    <a:pt x="86" y="121"/>
                    <a:pt x="88" y="123"/>
                  </a:cubicBezTo>
                  <a:cubicBezTo>
                    <a:pt x="90" y="126"/>
                    <a:pt x="90" y="126"/>
                    <a:pt x="92" y="122"/>
                  </a:cubicBezTo>
                  <a:cubicBezTo>
                    <a:pt x="94" y="121"/>
                    <a:pt x="96" y="120"/>
                    <a:pt x="97" y="120"/>
                  </a:cubicBezTo>
                  <a:close/>
                  <a:moveTo>
                    <a:pt x="82" y="23"/>
                  </a:moveTo>
                  <a:cubicBezTo>
                    <a:pt x="83" y="22"/>
                    <a:pt x="84" y="22"/>
                    <a:pt x="85" y="21"/>
                  </a:cubicBezTo>
                  <a:cubicBezTo>
                    <a:pt x="87" y="20"/>
                    <a:pt x="88" y="21"/>
                    <a:pt x="90" y="22"/>
                  </a:cubicBezTo>
                  <a:cubicBezTo>
                    <a:pt x="91" y="23"/>
                    <a:pt x="92" y="25"/>
                    <a:pt x="92" y="26"/>
                  </a:cubicBezTo>
                  <a:cubicBezTo>
                    <a:pt x="92" y="27"/>
                    <a:pt x="94" y="28"/>
                    <a:pt x="96" y="28"/>
                  </a:cubicBezTo>
                  <a:cubicBezTo>
                    <a:pt x="102" y="30"/>
                    <a:pt x="102" y="30"/>
                    <a:pt x="98" y="26"/>
                  </a:cubicBezTo>
                  <a:cubicBezTo>
                    <a:pt x="96" y="24"/>
                    <a:pt x="94" y="22"/>
                    <a:pt x="94" y="20"/>
                  </a:cubicBezTo>
                  <a:cubicBezTo>
                    <a:pt x="94" y="19"/>
                    <a:pt x="94" y="18"/>
                    <a:pt x="94" y="17"/>
                  </a:cubicBezTo>
                  <a:cubicBezTo>
                    <a:pt x="93" y="16"/>
                    <a:pt x="87" y="12"/>
                    <a:pt x="81" y="9"/>
                  </a:cubicBezTo>
                  <a:lnTo>
                    <a:pt x="82" y="23"/>
                  </a:lnTo>
                  <a:close/>
                  <a:moveTo>
                    <a:pt x="87" y="134"/>
                  </a:moveTo>
                  <a:cubicBezTo>
                    <a:pt x="87" y="136"/>
                    <a:pt x="88" y="138"/>
                    <a:pt x="88" y="139"/>
                  </a:cubicBezTo>
                  <a:cubicBezTo>
                    <a:pt x="89" y="141"/>
                    <a:pt x="94" y="141"/>
                    <a:pt x="94" y="139"/>
                  </a:cubicBezTo>
                  <a:cubicBezTo>
                    <a:pt x="94" y="138"/>
                    <a:pt x="95" y="137"/>
                    <a:pt x="95" y="136"/>
                  </a:cubicBezTo>
                  <a:cubicBezTo>
                    <a:pt x="96" y="133"/>
                    <a:pt x="95" y="132"/>
                    <a:pt x="90" y="132"/>
                  </a:cubicBezTo>
                  <a:cubicBezTo>
                    <a:pt x="89" y="132"/>
                    <a:pt x="88" y="132"/>
                    <a:pt x="88" y="132"/>
                  </a:cubicBezTo>
                  <a:cubicBezTo>
                    <a:pt x="88" y="132"/>
                    <a:pt x="88" y="132"/>
                    <a:pt x="88" y="132"/>
                  </a:cubicBezTo>
                  <a:cubicBezTo>
                    <a:pt x="86" y="132"/>
                    <a:pt x="86" y="133"/>
                    <a:pt x="87" y="134"/>
                  </a:cubicBezTo>
                  <a:close/>
                  <a:moveTo>
                    <a:pt x="95" y="129"/>
                  </a:moveTo>
                  <a:cubicBezTo>
                    <a:pt x="95" y="129"/>
                    <a:pt x="95" y="128"/>
                    <a:pt x="95" y="127"/>
                  </a:cubicBezTo>
                  <a:cubicBezTo>
                    <a:pt x="95" y="127"/>
                    <a:pt x="94" y="127"/>
                    <a:pt x="94" y="127"/>
                  </a:cubicBezTo>
                  <a:cubicBezTo>
                    <a:pt x="94" y="127"/>
                    <a:pt x="93" y="127"/>
                    <a:pt x="93" y="127"/>
                  </a:cubicBezTo>
                  <a:cubicBezTo>
                    <a:pt x="93" y="127"/>
                    <a:pt x="93" y="128"/>
                    <a:pt x="93" y="129"/>
                  </a:cubicBezTo>
                  <a:cubicBezTo>
                    <a:pt x="93" y="129"/>
                    <a:pt x="94" y="129"/>
                    <a:pt x="95" y="129"/>
                  </a:cubicBezTo>
                  <a:close/>
                  <a:moveTo>
                    <a:pt x="64" y="112"/>
                  </a:moveTo>
                  <a:cubicBezTo>
                    <a:pt x="64" y="112"/>
                    <a:pt x="64" y="113"/>
                    <a:pt x="64" y="113"/>
                  </a:cubicBezTo>
                  <a:cubicBezTo>
                    <a:pt x="63" y="113"/>
                    <a:pt x="63" y="114"/>
                    <a:pt x="63" y="114"/>
                  </a:cubicBezTo>
                  <a:cubicBezTo>
                    <a:pt x="64" y="115"/>
                    <a:pt x="64" y="115"/>
                    <a:pt x="65" y="115"/>
                  </a:cubicBezTo>
                  <a:cubicBezTo>
                    <a:pt x="65" y="114"/>
                    <a:pt x="66" y="114"/>
                    <a:pt x="65" y="113"/>
                  </a:cubicBezTo>
                  <a:cubicBezTo>
                    <a:pt x="65" y="113"/>
                    <a:pt x="65" y="112"/>
                    <a:pt x="64" y="112"/>
                  </a:cubicBezTo>
                  <a:close/>
                  <a:moveTo>
                    <a:pt x="83" y="130"/>
                  </a:moveTo>
                  <a:cubicBezTo>
                    <a:pt x="83" y="130"/>
                    <a:pt x="84" y="130"/>
                    <a:pt x="85" y="130"/>
                  </a:cubicBezTo>
                  <a:cubicBezTo>
                    <a:pt x="85" y="130"/>
                    <a:pt x="85" y="129"/>
                    <a:pt x="85" y="128"/>
                  </a:cubicBezTo>
                  <a:cubicBezTo>
                    <a:pt x="85" y="128"/>
                    <a:pt x="84" y="128"/>
                    <a:pt x="84" y="128"/>
                  </a:cubicBezTo>
                  <a:cubicBezTo>
                    <a:pt x="84" y="128"/>
                    <a:pt x="84" y="128"/>
                    <a:pt x="84" y="128"/>
                  </a:cubicBezTo>
                  <a:cubicBezTo>
                    <a:pt x="84" y="128"/>
                    <a:pt x="84" y="128"/>
                    <a:pt x="83" y="128"/>
                  </a:cubicBezTo>
                  <a:cubicBezTo>
                    <a:pt x="83" y="128"/>
                    <a:pt x="83" y="129"/>
                    <a:pt x="83" y="130"/>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3" name="Freeform 145"/>
            <p:cNvSpPr>
              <a:spLocks/>
            </p:cNvSpPr>
            <p:nvPr/>
          </p:nvSpPr>
          <p:spPr bwMode="auto">
            <a:xfrm>
              <a:off x="5099051" y="3068639"/>
              <a:ext cx="2043112" cy="2541588"/>
            </a:xfrm>
            <a:custGeom>
              <a:avLst/>
              <a:gdLst>
                <a:gd name="T0" fmla="*/ 135 w 189"/>
                <a:gd name="T1" fmla="*/ 209 h 235"/>
                <a:gd name="T2" fmla="*/ 142 w 189"/>
                <a:gd name="T3" fmla="*/ 194 h 235"/>
                <a:gd name="T4" fmla="*/ 143 w 189"/>
                <a:gd name="T5" fmla="*/ 182 h 235"/>
                <a:gd name="T6" fmla="*/ 156 w 189"/>
                <a:gd name="T7" fmla="*/ 170 h 235"/>
                <a:gd name="T8" fmla="*/ 155 w 189"/>
                <a:gd name="T9" fmla="*/ 153 h 235"/>
                <a:gd name="T10" fmla="*/ 152 w 189"/>
                <a:gd name="T11" fmla="*/ 143 h 235"/>
                <a:gd name="T12" fmla="*/ 173 w 189"/>
                <a:gd name="T13" fmla="*/ 112 h 235"/>
                <a:gd name="T14" fmla="*/ 187 w 189"/>
                <a:gd name="T15" fmla="*/ 85 h 235"/>
                <a:gd name="T16" fmla="*/ 166 w 189"/>
                <a:gd name="T17" fmla="*/ 86 h 235"/>
                <a:gd name="T18" fmla="*/ 163 w 189"/>
                <a:gd name="T19" fmla="*/ 81 h 235"/>
                <a:gd name="T20" fmla="*/ 154 w 189"/>
                <a:gd name="T21" fmla="*/ 70 h 235"/>
                <a:gd name="T22" fmla="*/ 150 w 189"/>
                <a:gd name="T23" fmla="*/ 63 h 235"/>
                <a:gd name="T24" fmla="*/ 146 w 189"/>
                <a:gd name="T25" fmla="*/ 49 h 235"/>
                <a:gd name="T26" fmla="*/ 139 w 189"/>
                <a:gd name="T27" fmla="*/ 36 h 235"/>
                <a:gd name="T28" fmla="*/ 138 w 189"/>
                <a:gd name="T29" fmla="*/ 27 h 235"/>
                <a:gd name="T30" fmla="*/ 134 w 189"/>
                <a:gd name="T31" fmla="*/ 21 h 235"/>
                <a:gd name="T32" fmla="*/ 117 w 189"/>
                <a:gd name="T33" fmla="*/ 19 h 235"/>
                <a:gd name="T34" fmla="*/ 90 w 189"/>
                <a:gd name="T35" fmla="*/ 19 h 235"/>
                <a:gd name="T36" fmla="*/ 77 w 189"/>
                <a:gd name="T37" fmla="*/ 13 h 235"/>
                <a:gd name="T38" fmla="*/ 74 w 189"/>
                <a:gd name="T39" fmla="*/ 0 h 235"/>
                <a:gd name="T40" fmla="*/ 59 w 189"/>
                <a:gd name="T41" fmla="*/ 1 h 235"/>
                <a:gd name="T42" fmla="*/ 34 w 189"/>
                <a:gd name="T43" fmla="*/ 6 h 235"/>
                <a:gd name="T44" fmla="*/ 25 w 189"/>
                <a:gd name="T45" fmla="*/ 13 h 235"/>
                <a:gd name="T46" fmla="*/ 17 w 189"/>
                <a:gd name="T47" fmla="*/ 31 h 235"/>
                <a:gd name="T48" fmla="*/ 5 w 189"/>
                <a:gd name="T49" fmla="*/ 45 h 235"/>
                <a:gd name="T50" fmla="*/ 2 w 189"/>
                <a:gd name="T51" fmla="*/ 72 h 235"/>
                <a:gd name="T52" fmla="*/ 4 w 189"/>
                <a:gd name="T53" fmla="*/ 81 h 235"/>
                <a:gd name="T54" fmla="*/ 12 w 189"/>
                <a:gd name="T55" fmla="*/ 93 h 235"/>
                <a:gd name="T56" fmla="*/ 31 w 189"/>
                <a:gd name="T57" fmla="*/ 106 h 235"/>
                <a:gd name="T58" fmla="*/ 47 w 189"/>
                <a:gd name="T59" fmla="*/ 104 h 235"/>
                <a:gd name="T60" fmla="*/ 63 w 189"/>
                <a:gd name="T61" fmla="*/ 107 h 235"/>
                <a:gd name="T62" fmla="*/ 73 w 189"/>
                <a:gd name="T63" fmla="*/ 116 h 235"/>
                <a:gd name="T64" fmla="*/ 80 w 189"/>
                <a:gd name="T65" fmla="*/ 141 h 235"/>
                <a:gd name="T66" fmla="*/ 84 w 189"/>
                <a:gd name="T67" fmla="*/ 149 h 235"/>
                <a:gd name="T68" fmla="*/ 83 w 189"/>
                <a:gd name="T69" fmla="*/ 162 h 235"/>
                <a:gd name="T70" fmla="*/ 81 w 189"/>
                <a:gd name="T71" fmla="*/ 181 h 235"/>
                <a:gd name="T72" fmla="*/ 93 w 189"/>
                <a:gd name="T73" fmla="*/ 217 h 235"/>
                <a:gd name="T74" fmla="*/ 102 w 189"/>
                <a:gd name="T75" fmla="*/ 234 h 235"/>
                <a:gd name="T76" fmla="*/ 127 w 189"/>
                <a:gd name="T77"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235">
                  <a:moveTo>
                    <a:pt x="127" y="225"/>
                  </a:moveTo>
                  <a:cubicBezTo>
                    <a:pt x="132" y="218"/>
                    <a:pt x="135" y="213"/>
                    <a:pt x="135" y="209"/>
                  </a:cubicBezTo>
                  <a:cubicBezTo>
                    <a:pt x="135" y="205"/>
                    <a:pt x="136" y="204"/>
                    <a:pt x="139" y="201"/>
                  </a:cubicBezTo>
                  <a:cubicBezTo>
                    <a:pt x="142" y="199"/>
                    <a:pt x="143" y="198"/>
                    <a:pt x="142" y="194"/>
                  </a:cubicBezTo>
                  <a:cubicBezTo>
                    <a:pt x="142" y="192"/>
                    <a:pt x="141" y="189"/>
                    <a:pt x="141" y="187"/>
                  </a:cubicBezTo>
                  <a:cubicBezTo>
                    <a:pt x="140" y="186"/>
                    <a:pt x="141" y="185"/>
                    <a:pt x="143" y="182"/>
                  </a:cubicBezTo>
                  <a:cubicBezTo>
                    <a:pt x="145" y="180"/>
                    <a:pt x="148" y="178"/>
                    <a:pt x="150" y="177"/>
                  </a:cubicBezTo>
                  <a:cubicBezTo>
                    <a:pt x="153" y="176"/>
                    <a:pt x="155" y="172"/>
                    <a:pt x="156" y="170"/>
                  </a:cubicBezTo>
                  <a:cubicBezTo>
                    <a:pt x="156" y="169"/>
                    <a:pt x="156" y="168"/>
                    <a:pt x="156" y="168"/>
                  </a:cubicBezTo>
                  <a:cubicBezTo>
                    <a:pt x="157" y="165"/>
                    <a:pt x="156" y="155"/>
                    <a:pt x="155" y="153"/>
                  </a:cubicBezTo>
                  <a:cubicBezTo>
                    <a:pt x="154" y="152"/>
                    <a:pt x="153" y="149"/>
                    <a:pt x="153" y="148"/>
                  </a:cubicBezTo>
                  <a:cubicBezTo>
                    <a:pt x="153" y="146"/>
                    <a:pt x="153" y="144"/>
                    <a:pt x="152" y="143"/>
                  </a:cubicBezTo>
                  <a:cubicBezTo>
                    <a:pt x="150" y="139"/>
                    <a:pt x="159" y="124"/>
                    <a:pt x="166" y="119"/>
                  </a:cubicBezTo>
                  <a:cubicBezTo>
                    <a:pt x="168" y="117"/>
                    <a:pt x="171" y="114"/>
                    <a:pt x="173" y="112"/>
                  </a:cubicBezTo>
                  <a:cubicBezTo>
                    <a:pt x="177" y="106"/>
                    <a:pt x="184" y="93"/>
                    <a:pt x="184" y="89"/>
                  </a:cubicBezTo>
                  <a:cubicBezTo>
                    <a:pt x="184" y="87"/>
                    <a:pt x="185" y="86"/>
                    <a:pt x="187" y="85"/>
                  </a:cubicBezTo>
                  <a:cubicBezTo>
                    <a:pt x="189" y="84"/>
                    <a:pt x="187" y="84"/>
                    <a:pt x="176" y="87"/>
                  </a:cubicBezTo>
                  <a:cubicBezTo>
                    <a:pt x="169" y="88"/>
                    <a:pt x="169" y="88"/>
                    <a:pt x="166" y="86"/>
                  </a:cubicBezTo>
                  <a:cubicBezTo>
                    <a:pt x="164" y="85"/>
                    <a:pt x="163" y="84"/>
                    <a:pt x="163" y="83"/>
                  </a:cubicBezTo>
                  <a:cubicBezTo>
                    <a:pt x="164" y="82"/>
                    <a:pt x="163" y="82"/>
                    <a:pt x="163" y="81"/>
                  </a:cubicBezTo>
                  <a:cubicBezTo>
                    <a:pt x="162" y="81"/>
                    <a:pt x="160" y="79"/>
                    <a:pt x="159" y="76"/>
                  </a:cubicBezTo>
                  <a:cubicBezTo>
                    <a:pt x="157" y="74"/>
                    <a:pt x="155" y="71"/>
                    <a:pt x="154" y="70"/>
                  </a:cubicBezTo>
                  <a:cubicBezTo>
                    <a:pt x="153" y="69"/>
                    <a:pt x="152" y="67"/>
                    <a:pt x="152" y="66"/>
                  </a:cubicBezTo>
                  <a:cubicBezTo>
                    <a:pt x="152" y="65"/>
                    <a:pt x="151" y="64"/>
                    <a:pt x="150" y="63"/>
                  </a:cubicBezTo>
                  <a:cubicBezTo>
                    <a:pt x="148" y="62"/>
                    <a:pt x="147" y="61"/>
                    <a:pt x="147" y="57"/>
                  </a:cubicBezTo>
                  <a:cubicBezTo>
                    <a:pt x="147" y="54"/>
                    <a:pt x="147" y="51"/>
                    <a:pt x="146" y="49"/>
                  </a:cubicBezTo>
                  <a:cubicBezTo>
                    <a:pt x="145" y="48"/>
                    <a:pt x="144" y="46"/>
                    <a:pt x="144" y="45"/>
                  </a:cubicBezTo>
                  <a:cubicBezTo>
                    <a:pt x="143" y="43"/>
                    <a:pt x="141" y="39"/>
                    <a:pt x="139" y="36"/>
                  </a:cubicBezTo>
                  <a:cubicBezTo>
                    <a:pt x="137" y="33"/>
                    <a:pt x="135" y="29"/>
                    <a:pt x="135" y="29"/>
                  </a:cubicBezTo>
                  <a:cubicBezTo>
                    <a:pt x="135" y="27"/>
                    <a:pt x="137" y="26"/>
                    <a:pt x="138" y="27"/>
                  </a:cubicBezTo>
                  <a:cubicBezTo>
                    <a:pt x="138" y="21"/>
                    <a:pt x="138" y="21"/>
                    <a:pt x="138" y="21"/>
                  </a:cubicBezTo>
                  <a:cubicBezTo>
                    <a:pt x="136" y="22"/>
                    <a:pt x="135" y="22"/>
                    <a:pt x="134" y="21"/>
                  </a:cubicBezTo>
                  <a:cubicBezTo>
                    <a:pt x="132" y="20"/>
                    <a:pt x="130" y="20"/>
                    <a:pt x="128" y="21"/>
                  </a:cubicBezTo>
                  <a:cubicBezTo>
                    <a:pt x="125" y="22"/>
                    <a:pt x="123" y="21"/>
                    <a:pt x="117" y="19"/>
                  </a:cubicBezTo>
                  <a:cubicBezTo>
                    <a:pt x="105" y="14"/>
                    <a:pt x="105" y="14"/>
                    <a:pt x="101" y="21"/>
                  </a:cubicBezTo>
                  <a:cubicBezTo>
                    <a:pt x="100" y="24"/>
                    <a:pt x="97" y="24"/>
                    <a:pt x="90" y="19"/>
                  </a:cubicBezTo>
                  <a:cubicBezTo>
                    <a:pt x="86" y="17"/>
                    <a:pt x="82" y="15"/>
                    <a:pt x="81" y="15"/>
                  </a:cubicBezTo>
                  <a:cubicBezTo>
                    <a:pt x="80" y="15"/>
                    <a:pt x="78" y="14"/>
                    <a:pt x="77" y="13"/>
                  </a:cubicBezTo>
                  <a:cubicBezTo>
                    <a:pt x="75" y="11"/>
                    <a:pt x="75" y="10"/>
                    <a:pt x="76" y="8"/>
                  </a:cubicBezTo>
                  <a:cubicBezTo>
                    <a:pt x="77" y="6"/>
                    <a:pt x="76" y="1"/>
                    <a:pt x="74" y="0"/>
                  </a:cubicBezTo>
                  <a:cubicBezTo>
                    <a:pt x="73" y="0"/>
                    <a:pt x="70" y="0"/>
                    <a:pt x="67" y="1"/>
                  </a:cubicBezTo>
                  <a:cubicBezTo>
                    <a:pt x="63" y="1"/>
                    <a:pt x="60" y="2"/>
                    <a:pt x="59" y="1"/>
                  </a:cubicBezTo>
                  <a:cubicBezTo>
                    <a:pt x="58" y="1"/>
                    <a:pt x="53" y="2"/>
                    <a:pt x="48" y="4"/>
                  </a:cubicBezTo>
                  <a:cubicBezTo>
                    <a:pt x="38" y="7"/>
                    <a:pt x="35" y="8"/>
                    <a:pt x="34" y="6"/>
                  </a:cubicBezTo>
                  <a:cubicBezTo>
                    <a:pt x="32" y="4"/>
                    <a:pt x="31" y="5"/>
                    <a:pt x="30" y="8"/>
                  </a:cubicBezTo>
                  <a:cubicBezTo>
                    <a:pt x="29" y="10"/>
                    <a:pt x="27" y="12"/>
                    <a:pt x="25" y="13"/>
                  </a:cubicBezTo>
                  <a:cubicBezTo>
                    <a:pt x="22" y="15"/>
                    <a:pt x="21" y="18"/>
                    <a:pt x="22" y="22"/>
                  </a:cubicBezTo>
                  <a:cubicBezTo>
                    <a:pt x="22" y="24"/>
                    <a:pt x="19" y="29"/>
                    <a:pt x="17" y="31"/>
                  </a:cubicBezTo>
                  <a:cubicBezTo>
                    <a:pt x="15" y="32"/>
                    <a:pt x="12" y="35"/>
                    <a:pt x="10" y="38"/>
                  </a:cubicBezTo>
                  <a:cubicBezTo>
                    <a:pt x="8" y="42"/>
                    <a:pt x="6" y="45"/>
                    <a:pt x="5" y="45"/>
                  </a:cubicBezTo>
                  <a:cubicBezTo>
                    <a:pt x="3" y="45"/>
                    <a:pt x="3" y="49"/>
                    <a:pt x="3" y="59"/>
                  </a:cubicBezTo>
                  <a:cubicBezTo>
                    <a:pt x="3" y="65"/>
                    <a:pt x="3" y="70"/>
                    <a:pt x="2" y="72"/>
                  </a:cubicBezTo>
                  <a:cubicBezTo>
                    <a:pt x="0" y="76"/>
                    <a:pt x="0" y="76"/>
                    <a:pt x="2" y="78"/>
                  </a:cubicBezTo>
                  <a:cubicBezTo>
                    <a:pt x="4" y="79"/>
                    <a:pt x="4" y="81"/>
                    <a:pt x="4" y="81"/>
                  </a:cubicBezTo>
                  <a:cubicBezTo>
                    <a:pt x="4" y="82"/>
                    <a:pt x="6" y="84"/>
                    <a:pt x="8" y="87"/>
                  </a:cubicBezTo>
                  <a:cubicBezTo>
                    <a:pt x="11" y="90"/>
                    <a:pt x="12" y="93"/>
                    <a:pt x="12" y="93"/>
                  </a:cubicBezTo>
                  <a:cubicBezTo>
                    <a:pt x="11" y="96"/>
                    <a:pt x="15" y="101"/>
                    <a:pt x="21" y="104"/>
                  </a:cubicBezTo>
                  <a:cubicBezTo>
                    <a:pt x="25" y="107"/>
                    <a:pt x="26" y="107"/>
                    <a:pt x="31" y="106"/>
                  </a:cubicBezTo>
                  <a:cubicBezTo>
                    <a:pt x="33" y="105"/>
                    <a:pt x="37" y="105"/>
                    <a:pt x="38" y="106"/>
                  </a:cubicBezTo>
                  <a:cubicBezTo>
                    <a:pt x="40" y="106"/>
                    <a:pt x="44" y="105"/>
                    <a:pt x="47" y="104"/>
                  </a:cubicBezTo>
                  <a:cubicBezTo>
                    <a:pt x="51" y="103"/>
                    <a:pt x="55" y="102"/>
                    <a:pt x="56" y="102"/>
                  </a:cubicBezTo>
                  <a:cubicBezTo>
                    <a:pt x="58" y="102"/>
                    <a:pt x="62" y="105"/>
                    <a:pt x="63" y="107"/>
                  </a:cubicBezTo>
                  <a:cubicBezTo>
                    <a:pt x="63" y="108"/>
                    <a:pt x="64" y="108"/>
                    <a:pt x="67" y="107"/>
                  </a:cubicBezTo>
                  <a:cubicBezTo>
                    <a:pt x="72" y="106"/>
                    <a:pt x="74" y="108"/>
                    <a:pt x="73" y="116"/>
                  </a:cubicBezTo>
                  <a:cubicBezTo>
                    <a:pt x="72" y="127"/>
                    <a:pt x="72" y="129"/>
                    <a:pt x="75" y="132"/>
                  </a:cubicBezTo>
                  <a:cubicBezTo>
                    <a:pt x="78" y="135"/>
                    <a:pt x="80" y="140"/>
                    <a:pt x="80" y="141"/>
                  </a:cubicBezTo>
                  <a:cubicBezTo>
                    <a:pt x="80" y="142"/>
                    <a:pt x="81" y="143"/>
                    <a:pt x="82" y="144"/>
                  </a:cubicBezTo>
                  <a:cubicBezTo>
                    <a:pt x="83" y="145"/>
                    <a:pt x="84" y="147"/>
                    <a:pt x="84" y="149"/>
                  </a:cubicBezTo>
                  <a:cubicBezTo>
                    <a:pt x="84" y="151"/>
                    <a:pt x="84" y="153"/>
                    <a:pt x="84" y="155"/>
                  </a:cubicBezTo>
                  <a:cubicBezTo>
                    <a:pt x="85" y="157"/>
                    <a:pt x="84" y="159"/>
                    <a:pt x="83" y="162"/>
                  </a:cubicBezTo>
                  <a:cubicBezTo>
                    <a:pt x="82" y="164"/>
                    <a:pt x="81" y="168"/>
                    <a:pt x="80" y="171"/>
                  </a:cubicBezTo>
                  <a:cubicBezTo>
                    <a:pt x="79" y="176"/>
                    <a:pt x="79" y="177"/>
                    <a:pt x="81" y="181"/>
                  </a:cubicBezTo>
                  <a:cubicBezTo>
                    <a:pt x="84" y="187"/>
                    <a:pt x="85" y="190"/>
                    <a:pt x="85" y="196"/>
                  </a:cubicBezTo>
                  <a:cubicBezTo>
                    <a:pt x="86" y="203"/>
                    <a:pt x="88" y="209"/>
                    <a:pt x="93" y="217"/>
                  </a:cubicBezTo>
                  <a:cubicBezTo>
                    <a:pt x="97" y="226"/>
                    <a:pt x="98" y="228"/>
                    <a:pt x="95" y="229"/>
                  </a:cubicBezTo>
                  <a:cubicBezTo>
                    <a:pt x="93" y="230"/>
                    <a:pt x="99" y="235"/>
                    <a:pt x="102" y="234"/>
                  </a:cubicBezTo>
                  <a:cubicBezTo>
                    <a:pt x="103" y="234"/>
                    <a:pt x="107" y="233"/>
                    <a:pt x="111" y="233"/>
                  </a:cubicBezTo>
                  <a:cubicBezTo>
                    <a:pt x="119" y="232"/>
                    <a:pt x="123" y="230"/>
                    <a:pt x="127" y="225"/>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grpSp>
      <p:sp>
        <p:nvSpPr>
          <p:cNvPr id="54" name="Rectangle 1"/>
          <p:cNvSpPr txBox="1">
            <a:spLocks noChangeArrowheads="1"/>
          </p:cNvSpPr>
          <p:nvPr/>
        </p:nvSpPr>
        <p:spPr>
          <a:xfrm>
            <a:off x="6177387" y="1039284"/>
            <a:ext cx="1432637" cy="4052889"/>
          </a:xfrm>
          <a:prstGeom prst="rect">
            <a:avLst/>
          </a:prstGeom>
        </p:spPr>
        <p:txBody>
          <a:bodyPr vert="horz" lIns="68580" tIns="34290" rIns="68580" bIns="34290" rtlCol="0">
            <a:noAutofit/>
          </a:bodyPr>
          <a:lstStyle>
            <a:lvl1pPr marL="457200" indent="-457200" algn="l" defTabSz="914400" rtl="0" eaLnBrk="1" latinLnBrk="0" hangingPunct="1">
              <a:lnSpc>
                <a:spcPct val="110000"/>
              </a:lnSpc>
              <a:spcBef>
                <a:spcPts val="900"/>
              </a:spcBef>
              <a:buFont typeface="Arial" panose="020B0604020202020204" pitchFamily="34" charset="0"/>
              <a:buChar char="•"/>
              <a:defRPr sz="2400" kern="1200">
                <a:solidFill>
                  <a:schemeClr val="accent2"/>
                </a:solidFill>
                <a:latin typeface="+mn-lt"/>
                <a:ea typeface="+mn-ea"/>
                <a:cs typeface="+mn-cs"/>
              </a:defRPr>
            </a:lvl1pPr>
            <a:lvl2pPr marL="914400" indent="-457200" algn="l" defTabSz="914400" rtl="0" eaLnBrk="1" latinLnBrk="0" hangingPunct="1">
              <a:lnSpc>
                <a:spcPct val="110000"/>
              </a:lnSpc>
              <a:spcBef>
                <a:spcPts val="900"/>
              </a:spcBef>
              <a:buFont typeface="Arial" panose="020B0604020202020204" pitchFamily="34" charset="0"/>
              <a:buChar char="-"/>
              <a:defRPr sz="2000" kern="1200">
                <a:solidFill>
                  <a:schemeClr val="accent2"/>
                </a:solidFill>
                <a:latin typeface="+mn-lt"/>
                <a:ea typeface="+mn-ea"/>
                <a:cs typeface="+mn-cs"/>
              </a:defRPr>
            </a:lvl2pPr>
            <a:lvl3pPr marL="1257300" indent="-342900" algn="l" defTabSz="914400" rtl="0" eaLnBrk="1" latinLnBrk="0" hangingPunct="1">
              <a:lnSpc>
                <a:spcPct val="110000"/>
              </a:lnSpc>
              <a:spcBef>
                <a:spcPts val="900"/>
              </a:spcBef>
              <a:buFont typeface="Arial" panose="020B0604020202020204" pitchFamily="34" charset="0"/>
              <a:buChar char="•"/>
              <a:defRPr sz="1800" kern="1200">
                <a:solidFill>
                  <a:schemeClr val="accent2"/>
                </a:solidFill>
                <a:latin typeface="+mn-lt"/>
                <a:ea typeface="+mn-ea"/>
                <a:cs typeface="+mn-cs"/>
              </a:defRPr>
            </a:lvl3pPr>
            <a:lvl4pPr marL="1714500" indent="-3429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4pPr>
            <a:lvl5pPr marL="2171700" indent="-3429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Ecuador</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Egypt</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El salvador</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England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Estonia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Ethiopia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Fiji</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Finland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France</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French Polynesia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Germany</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Ghana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Greece</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Guam</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Guatemala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Guyana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Haiti</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Honduras</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Hong Kong</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Hungary</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India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Indonesia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Iran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Ireland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Israel</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Italy</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s-ES" altLang="en-US" sz="788" b="0" i="0" u="none" strike="noStrike" kern="1200" cap="none" spc="0" normalizeH="0" baseline="0" noProof="0" dirty="0">
                <a:ln>
                  <a:noFill/>
                </a:ln>
                <a:solidFill>
                  <a:srgbClr val="454545"/>
                </a:solidFill>
                <a:effectLst/>
                <a:uLnTx/>
                <a:uFillTx/>
                <a:latin typeface="Arial"/>
                <a:ea typeface="+mn-ea"/>
                <a:cs typeface="+mn-cs"/>
              </a:rPr>
              <a:t>Jamaica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Japan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Jordan</a:t>
            </a:r>
          </a:p>
        </p:txBody>
      </p:sp>
      <p:sp>
        <p:nvSpPr>
          <p:cNvPr id="55" name="Rectangle 1"/>
          <p:cNvSpPr txBox="1">
            <a:spLocks noChangeArrowheads="1"/>
          </p:cNvSpPr>
          <p:nvPr/>
        </p:nvSpPr>
        <p:spPr>
          <a:xfrm>
            <a:off x="7532876" y="1039284"/>
            <a:ext cx="1340189" cy="4052889"/>
          </a:xfrm>
          <a:prstGeom prst="rect">
            <a:avLst/>
          </a:prstGeom>
        </p:spPr>
        <p:txBody>
          <a:bodyPr vert="horz" lIns="68580" tIns="34290" rIns="68580" bIns="34290" rtlCol="0">
            <a:noAutofit/>
          </a:bodyPr>
          <a:lstStyle>
            <a:lvl1pPr marL="457200" indent="-457200" algn="l" defTabSz="914400" rtl="0" eaLnBrk="1" latinLnBrk="0" hangingPunct="1">
              <a:lnSpc>
                <a:spcPct val="110000"/>
              </a:lnSpc>
              <a:spcBef>
                <a:spcPts val="900"/>
              </a:spcBef>
              <a:buFont typeface="Arial" panose="020B0604020202020204" pitchFamily="34" charset="0"/>
              <a:buChar char="•"/>
              <a:defRPr sz="2400" kern="1200">
                <a:solidFill>
                  <a:schemeClr val="accent2"/>
                </a:solidFill>
                <a:latin typeface="+mn-lt"/>
                <a:ea typeface="+mn-ea"/>
                <a:cs typeface="+mn-cs"/>
              </a:defRPr>
            </a:lvl1pPr>
            <a:lvl2pPr marL="914400" indent="-457200" algn="l" defTabSz="914400" rtl="0" eaLnBrk="1" latinLnBrk="0" hangingPunct="1">
              <a:lnSpc>
                <a:spcPct val="110000"/>
              </a:lnSpc>
              <a:spcBef>
                <a:spcPts val="900"/>
              </a:spcBef>
              <a:buFont typeface="Arial" panose="020B0604020202020204" pitchFamily="34" charset="0"/>
              <a:buChar char="-"/>
              <a:defRPr sz="2000" kern="1200">
                <a:solidFill>
                  <a:schemeClr val="accent2"/>
                </a:solidFill>
                <a:latin typeface="+mn-lt"/>
                <a:ea typeface="+mn-ea"/>
                <a:cs typeface="+mn-cs"/>
              </a:defRPr>
            </a:lvl2pPr>
            <a:lvl3pPr marL="1257300" indent="-342900" algn="l" defTabSz="914400" rtl="0" eaLnBrk="1" latinLnBrk="0" hangingPunct="1">
              <a:lnSpc>
                <a:spcPct val="110000"/>
              </a:lnSpc>
              <a:spcBef>
                <a:spcPts val="900"/>
              </a:spcBef>
              <a:buFont typeface="Arial" panose="020B0604020202020204" pitchFamily="34" charset="0"/>
              <a:buChar char="•"/>
              <a:defRPr sz="1800" kern="1200">
                <a:solidFill>
                  <a:schemeClr val="accent2"/>
                </a:solidFill>
                <a:latin typeface="+mn-lt"/>
                <a:ea typeface="+mn-ea"/>
                <a:cs typeface="+mn-cs"/>
              </a:defRPr>
            </a:lvl3pPr>
            <a:lvl4pPr marL="1714500" indent="-3429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4pPr>
            <a:lvl5pPr marL="2171700" indent="-3429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Kazakhstan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Kenya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Korea, Republic of</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Kuwait</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Kyrgyzstan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Latvia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Lebanon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Lithuania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Macau</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Malaysia Maldives</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Malta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Mexico</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Mongolia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Morocco</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Myanmar</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Namibia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Netherlands</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New Zealand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Northern Ireland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Norway</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Oman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Pakistan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Palestinian Territories</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Paraguay</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Peru</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Philippines</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Poland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Portugal</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Puerto Rico</a:t>
            </a:r>
          </a:p>
        </p:txBody>
      </p:sp>
      <p:sp>
        <p:nvSpPr>
          <p:cNvPr id="58" name="Rectangle 1"/>
          <p:cNvSpPr txBox="1">
            <a:spLocks noChangeArrowheads="1"/>
          </p:cNvSpPr>
          <p:nvPr/>
        </p:nvSpPr>
        <p:spPr>
          <a:xfrm>
            <a:off x="9033932" y="1039284"/>
            <a:ext cx="1435328" cy="4052889"/>
          </a:xfrm>
          <a:prstGeom prst="rect">
            <a:avLst/>
          </a:prstGeom>
        </p:spPr>
        <p:txBody>
          <a:bodyPr vert="horz" lIns="68580" tIns="34290" rIns="68580" bIns="34290" rtlCol="0">
            <a:noAutofit/>
          </a:bodyPr>
          <a:lstStyle>
            <a:lvl1pPr marL="457200" indent="-457200" algn="l" defTabSz="914400" rtl="0" eaLnBrk="1" latinLnBrk="0" hangingPunct="1">
              <a:lnSpc>
                <a:spcPct val="110000"/>
              </a:lnSpc>
              <a:spcBef>
                <a:spcPts val="900"/>
              </a:spcBef>
              <a:buFont typeface="Arial" panose="020B0604020202020204" pitchFamily="34" charset="0"/>
              <a:buChar char="•"/>
              <a:defRPr sz="2400" kern="1200">
                <a:solidFill>
                  <a:schemeClr val="accent2"/>
                </a:solidFill>
                <a:latin typeface="+mn-lt"/>
                <a:ea typeface="+mn-ea"/>
                <a:cs typeface="+mn-cs"/>
              </a:defRPr>
            </a:lvl1pPr>
            <a:lvl2pPr marL="914400" indent="-457200" algn="l" defTabSz="914400" rtl="0" eaLnBrk="1" latinLnBrk="0" hangingPunct="1">
              <a:lnSpc>
                <a:spcPct val="110000"/>
              </a:lnSpc>
              <a:spcBef>
                <a:spcPts val="900"/>
              </a:spcBef>
              <a:buFont typeface="Arial" panose="020B0604020202020204" pitchFamily="34" charset="0"/>
              <a:buChar char="-"/>
              <a:defRPr sz="2000" kern="1200">
                <a:solidFill>
                  <a:schemeClr val="accent2"/>
                </a:solidFill>
                <a:latin typeface="+mn-lt"/>
                <a:ea typeface="+mn-ea"/>
                <a:cs typeface="+mn-cs"/>
              </a:defRPr>
            </a:lvl2pPr>
            <a:lvl3pPr marL="1257300" indent="-342900" algn="l" defTabSz="914400" rtl="0" eaLnBrk="1" latinLnBrk="0" hangingPunct="1">
              <a:lnSpc>
                <a:spcPct val="110000"/>
              </a:lnSpc>
              <a:spcBef>
                <a:spcPts val="900"/>
              </a:spcBef>
              <a:buFont typeface="Arial" panose="020B0604020202020204" pitchFamily="34" charset="0"/>
              <a:buChar char="•"/>
              <a:defRPr sz="1800" kern="1200">
                <a:solidFill>
                  <a:schemeClr val="accent2"/>
                </a:solidFill>
                <a:latin typeface="+mn-lt"/>
                <a:ea typeface="+mn-ea"/>
                <a:cs typeface="+mn-cs"/>
              </a:defRPr>
            </a:lvl3pPr>
            <a:lvl4pPr marL="1714500" indent="-3429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4pPr>
            <a:lvl5pPr marL="2171700" indent="-3429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Qatar</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Reunion Island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Romania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Russian federation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Saint Kitts and Nevis</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Saudi Arabia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Scotland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Serbia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Singapore</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Slovak republic</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Slovenia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South Africa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Spain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Sweden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Switzerland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Taiwan</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Thailand</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Trinidad and Tobago</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Turkey</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Ukraine</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United Arab Emirates</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Uruguay</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USA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Venezuela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Virgin islands, USA</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Wales</a:t>
            </a:r>
          </a:p>
          <a:p>
            <a:pPr marL="171450" marR="0" lvl="0" indent="-171450" algn="l" defTabSz="685800" rtl="0" eaLnBrk="1" fontAlgn="auto" latinLnBrk="0" hangingPunct="1">
              <a:lnSpc>
                <a:spcPct val="110000"/>
              </a:lnSpc>
              <a:spcBef>
                <a:spcPts val="225"/>
              </a:spcBef>
              <a:spcAft>
                <a:spcPts val="0"/>
              </a:spcAft>
              <a:buClrTx/>
              <a:buSzTx/>
              <a:buFont typeface="Arial" panose="020B0604020202020204" pitchFamily="34" charset="0"/>
              <a:buChar char="•"/>
              <a:tabLst/>
              <a:defRPr/>
            </a:pPr>
            <a:r>
              <a:rPr kumimoji="0" lang="en-US" altLang="en-US" sz="788" b="0" i="0" u="none" strike="noStrike" kern="1200" cap="none" spc="0" normalizeH="0" baseline="0" noProof="0" dirty="0">
                <a:ln>
                  <a:noFill/>
                </a:ln>
                <a:solidFill>
                  <a:srgbClr val="454545"/>
                </a:solidFill>
                <a:effectLst/>
                <a:uLnTx/>
                <a:uFillTx/>
                <a:latin typeface="Arial"/>
                <a:ea typeface="+mn-ea"/>
                <a:cs typeface="+mn-cs"/>
              </a:rPr>
              <a:t>Zimbabwe</a:t>
            </a:r>
          </a:p>
        </p:txBody>
      </p:sp>
    </p:spTree>
    <p:extLst>
      <p:ext uri="{BB962C8B-B14F-4D97-AF65-F5344CB8AC3E}">
        <p14:creationId xmlns:p14="http://schemas.microsoft.com/office/powerpoint/2010/main" val="347215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a:xfrm>
            <a:off x="4731860" y="218784"/>
            <a:ext cx="1455234" cy="4052889"/>
          </a:xfrm>
        </p:spPr>
        <p:txBody>
          <a:bodyPr/>
          <a:lstStyle/>
          <a:p>
            <a:pPr lvl="0">
              <a:lnSpc>
                <a:spcPct val="100000"/>
              </a:lnSpc>
            </a:pPr>
            <a:endParaRPr lang="en-US" altLang="en-US" sz="900" dirty="0"/>
          </a:p>
          <a:p>
            <a:pPr>
              <a:lnSpc>
                <a:spcPct val="100000"/>
              </a:lnSpc>
            </a:pPr>
            <a:r>
              <a:rPr lang="en-US" sz="900" dirty="0">
                <a:hlinkClick r:id="rId2" tooltip="Antigua and Barbuda"/>
              </a:rPr>
              <a:t>Antigua and Barbuda</a:t>
            </a:r>
            <a:endParaRPr lang="en-US" sz="900" dirty="0"/>
          </a:p>
          <a:p>
            <a:pPr marL="0" indent="0">
              <a:lnSpc>
                <a:spcPct val="100000"/>
              </a:lnSpc>
              <a:buNone/>
            </a:pPr>
            <a:endParaRPr lang="en-US" sz="900" dirty="0"/>
          </a:p>
          <a:p>
            <a:pPr>
              <a:lnSpc>
                <a:spcPct val="100000"/>
              </a:lnSpc>
            </a:pPr>
            <a:r>
              <a:rPr lang="en-US" sz="2000" dirty="0">
                <a:hlinkClick r:id="rId3" tooltip="Argentina"/>
              </a:rPr>
              <a:t>Argentina</a:t>
            </a:r>
            <a:endParaRPr lang="en-US" sz="2000" dirty="0"/>
          </a:p>
          <a:p>
            <a:pPr marL="0" indent="0">
              <a:lnSpc>
                <a:spcPct val="100000"/>
              </a:lnSpc>
              <a:buNone/>
            </a:pPr>
            <a:endParaRPr lang="en-US" sz="900" dirty="0"/>
          </a:p>
          <a:p>
            <a:pPr>
              <a:lnSpc>
                <a:spcPct val="100000"/>
              </a:lnSpc>
            </a:pPr>
            <a:r>
              <a:rPr lang="en-US" sz="900" dirty="0">
                <a:hlinkClick r:id="rId4" tooltip="Bahamas"/>
              </a:rPr>
              <a:t>Bahamas</a:t>
            </a:r>
            <a:endParaRPr lang="en-US" sz="900" dirty="0"/>
          </a:p>
          <a:p>
            <a:pPr marL="0" indent="0">
              <a:lnSpc>
                <a:spcPct val="100000"/>
              </a:lnSpc>
              <a:buNone/>
            </a:pPr>
            <a:endParaRPr lang="en-US" sz="900" dirty="0"/>
          </a:p>
          <a:p>
            <a:pPr>
              <a:lnSpc>
                <a:spcPct val="100000"/>
              </a:lnSpc>
            </a:pPr>
            <a:r>
              <a:rPr lang="en-US" sz="900" dirty="0">
                <a:hlinkClick r:id="rId5" tooltip="Barbados"/>
              </a:rPr>
              <a:t>Barbados</a:t>
            </a:r>
            <a:endParaRPr lang="en-US" sz="900" dirty="0"/>
          </a:p>
          <a:p>
            <a:pPr marL="0" indent="0">
              <a:lnSpc>
                <a:spcPct val="100000"/>
              </a:lnSpc>
              <a:buNone/>
            </a:pPr>
            <a:endParaRPr lang="en-US" sz="900" dirty="0"/>
          </a:p>
          <a:p>
            <a:pPr>
              <a:lnSpc>
                <a:spcPct val="100000"/>
              </a:lnSpc>
            </a:pPr>
            <a:r>
              <a:rPr lang="en-US" sz="900" dirty="0">
                <a:hlinkClick r:id="rId6" tooltip="Belize"/>
              </a:rPr>
              <a:t>Belize</a:t>
            </a:r>
            <a:endParaRPr lang="en-US" sz="900" dirty="0"/>
          </a:p>
          <a:p>
            <a:pPr marL="0" indent="0">
              <a:lnSpc>
                <a:spcPct val="100000"/>
              </a:lnSpc>
              <a:buNone/>
            </a:pPr>
            <a:endParaRPr lang="en-US" sz="900" dirty="0"/>
          </a:p>
          <a:p>
            <a:pPr>
              <a:lnSpc>
                <a:spcPct val="100000"/>
              </a:lnSpc>
            </a:pPr>
            <a:r>
              <a:rPr lang="en-US" sz="900" u="sng" dirty="0">
                <a:solidFill>
                  <a:srgbClr val="002060"/>
                </a:solidFill>
              </a:rPr>
              <a:t>Bolivia </a:t>
            </a:r>
          </a:p>
          <a:p>
            <a:pPr>
              <a:lnSpc>
                <a:spcPct val="100000"/>
              </a:lnSpc>
            </a:pPr>
            <a:endParaRPr lang="en-US" sz="900" dirty="0"/>
          </a:p>
          <a:p>
            <a:pPr>
              <a:lnSpc>
                <a:spcPct val="100000"/>
              </a:lnSpc>
            </a:pPr>
            <a:r>
              <a:rPr lang="en-US" sz="900" dirty="0">
                <a:hlinkClick r:id="rId7" tooltip="Brazil"/>
              </a:rPr>
              <a:t>Brazil</a:t>
            </a:r>
            <a:endParaRPr lang="en-US" sz="900" dirty="0"/>
          </a:p>
          <a:p>
            <a:pPr marL="0" indent="0">
              <a:lnSpc>
                <a:spcPct val="100000"/>
              </a:lnSpc>
              <a:buNone/>
            </a:pPr>
            <a:endParaRPr lang="en-US" sz="900" dirty="0"/>
          </a:p>
          <a:p>
            <a:pPr>
              <a:lnSpc>
                <a:spcPct val="100000"/>
              </a:lnSpc>
            </a:pPr>
            <a:r>
              <a:rPr lang="en-US" sz="900" dirty="0">
                <a:hlinkClick r:id="rId8" tooltip="Chile"/>
              </a:rPr>
              <a:t>Chile</a:t>
            </a:r>
            <a:endParaRPr lang="en-US" sz="900" dirty="0"/>
          </a:p>
          <a:p>
            <a:pPr marL="0" indent="0">
              <a:lnSpc>
                <a:spcPct val="100000"/>
              </a:lnSpc>
              <a:buNone/>
            </a:pPr>
            <a:endParaRPr lang="en-US" sz="900" dirty="0"/>
          </a:p>
          <a:p>
            <a:pPr>
              <a:lnSpc>
                <a:spcPct val="100000"/>
              </a:lnSpc>
            </a:pPr>
            <a:r>
              <a:rPr lang="en-US" sz="900" dirty="0">
                <a:hlinkClick r:id="rId9" tooltip="Colombia"/>
              </a:rPr>
              <a:t>Colombia</a:t>
            </a:r>
            <a:endParaRPr lang="en-US" sz="900" dirty="0"/>
          </a:p>
          <a:p>
            <a:pPr marL="0" indent="0">
              <a:lnSpc>
                <a:spcPct val="100000"/>
              </a:lnSpc>
              <a:buNone/>
            </a:pPr>
            <a:endParaRPr lang="en-US" sz="900" dirty="0"/>
          </a:p>
          <a:p>
            <a:pPr>
              <a:lnSpc>
                <a:spcPct val="100000"/>
              </a:lnSpc>
            </a:pPr>
            <a:r>
              <a:rPr lang="en-US" sz="900" dirty="0">
                <a:hlinkClick r:id="rId10" tooltip="Costa Rica"/>
              </a:rPr>
              <a:t>Costa Rica</a:t>
            </a:r>
            <a:endParaRPr lang="en-US" sz="900" dirty="0"/>
          </a:p>
          <a:p>
            <a:pPr marL="0" indent="0">
              <a:lnSpc>
                <a:spcPct val="100000"/>
              </a:lnSpc>
              <a:buNone/>
            </a:pPr>
            <a:endParaRPr lang="en-US" sz="900" dirty="0"/>
          </a:p>
          <a:p>
            <a:pPr>
              <a:lnSpc>
                <a:spcPct val="100000"/>
              </a:lnSpc>
            </a:pPr>
            <a:r>
              <a:rPr lang="en-US" sz="900" dirty="0">
                <a:hlinkClick r:id="rId11" tooltip="Cuba"/>
              </a:rPr>
              <a:t>Cuba</a:t>
            </a:r>
            <a:endParaRPr lang="en-US" sz="900" dirty="0"/>
          </a:p>
          <a:p>
            <a:pPr marL="0" indent="0">
              <a:lnSpc>
                <a:spcPct val="100000"/>
              </a:lnSpc>
              <a:buNone/>
            </a:pPr>
            <a:endParaRPr lang="en-US" sz="900" dirty="0"/>
          </a:p>
          <a:p>
            <a:pPr>
              <a:lnSpc>
                <a:spcPct val="100000"/>
              </a:lnSpc>
            </a:pPr>
            <a:r>
              <a:rPr lang="en-US" sz="900" dirty="0">
                <a:hlinkClick r:id="rId12" tooltip="Dominica"/>
              </a:rPr>
              <a:t>Dominica</a:t>
            </a:r>
            <a:endParaRPr lang="en-US" sz="900" dirty="0"/>
          </a:p>
          <a:p>
            <a:pPr marL="0" indent="0">
              <a:lnSpc>
                <a:spcPct val="100000"/>
              </a:lnSpc>
              <a:buNone/>
            </a:pPr>
            <a:endParaRPr lang="en-US" sz="900" dirty="0"/>
          </a:p>
          <a:p>
            <a:pPr>
              <a:lnSpc>
                <a:spcPct val="100000"/>
              </a:lnSpc>
            </a:pPr>
            <a:r>
              <a:rPr lang="en-US" sz="900" dirty="0">
                <a:hlinkClick r:id="rId13" tooltip="Dominican Republic"/>
              </a:rPr>
              <a:t>Dominican Republic</a:t>
            </a:r>
            <a:endParaRPr lang="en-US" sz="900" dirty="0"/>
          </a:p>
          <a:p>
            <a:pPr marL="0" indent="0">
              <a:lnSpc>
                <a:spcPct val="100000"/>
              </a:lnSpc>
              <a:buNone/>
            </a:pPr>
            <a:endParaRPr lang="en-US" sz="900" dirty="0"/>
          </a:p>
          <a:p>
            <a:pPr>
              <a:lnSpc>
                <a:spcPct val="100000"/>
              </a:lnSpc>
            </a:pPr>
            <a:r>
              <a:rPr lang="en-US" sz="900" dirty="0">
                <a:hlinkClick r:id="rId14" tooltip="Ecuador"/>
              </a:rPr>
              <a:t>Ecuador</a:t>
            </a:r>
            <a:endParaRPr lang="en-US" sz="900" dirty="0"/>
          </a:p>
          <a:p>
            <a:pPr marL="0" indent="0">
              <a:lnSpc>
                <a:spcPct val="100000"/>
              </a:lnSpc>
              <a:buNone/>
            </a:pPr>
            <a:endParaRPr lang="en-US" sz="900" dirty="0"/>
          </a:p>
          <a:p>
            <a:pPr>
              <a:lnSpc>
                <a:spcPct val="100000"/>
              </a:lnSpc>
            </a:pPr>
            <a:r>
              <a:rPr lang="en-US" sz="900" dirty="0">
                <a:hlinkClick r:id="rId15" tooltip="El Salvador "/>
              </a:rPr>
              <a:t>El Salvador </a:t>
            </a:r>
            <a:endParaRPr lang="en-US" sz="900" dirty="0"/>
          </a:p>
          <a:p>
            <a:pPr marL="0" indent="0">
              <a:lnSpc>
                <a:spcPct val="100000"/>
              </a:lnSpc>
              <a:buNone/>
            </a:pPr>
            <a:endParaRPr lang="en-US" sz="900" dirty="0"/>
          </a:p>
          <a:p>
            <a:pPr>
              <a:lnSpc>
                <a:spcPct val="100000"/>
              </a:lnSpc>
            </a:pPr>
            <a:r>
              <a:rPr lang="en-US" sz="900" dirty="0">
                <a:hlinkClick r:id="rId16" tooltip="Grenada"/>
              </a:rPr>
              <a:t>Grenada</a:t>
            </a:r>
            <a:endParaRPr lang="en-US" sz="900" dirty="0"/>
          </a:p>
          <a:p>
            <a:pPr marL="0" indent="0">
              <a:lnSpc>
                <a:spcPct val="100000"/>
              </a:lnSpc>
              <a:buNone/>
            </a:pPr>
            <a:endParaRPr lang="en-US" sz="900" dirty="0"/>
          </a:p>
          <a:p>
            <a:pPr>
              <a:lnSpc>
                <a:spcPct val="100000"/>
              </a:lnSpc>
            </a:pPr>
            <a:r>
              <a:rPr lang="en-US" sz="900" dirty="0">
                <a:hlinkClick r:id="rId17" tooltip="Guatemala"/>
              </a:rPr>
              <a:t>Guatemala</a:t>
            </a:r>
            <a:endParaRPr lang="en-US" sz="900" dirty="0"/>
          </a:p>
          <a:p>
            <a:pPr marL="0" indent="0">
              <a:lnSpc>
                <a:spcPct val="100000"/>
              </a:lnSpc>
              <a:buNone/>
            </a:pPr>
            <a:endParaRPr lang="en-US" sz="900" dirty="0"/>
          </a:p>
          <a:p>
            <a:pPr>
              <a:lnSpc>
                <a:spcPct val="100000"/>
              </a:lnSpc>
            </a:pPr>
            <a:r>
              <a:rPr lang="en-US" sz="900" dirty="0">
                <a:hlinkClick r:id="rId18" tooltip="Guyana"/>
              </a:rPr>
              <a:t>Guyana</a:t>
            </a:r>
            <a:endParaRPr lang="en-US" sz="900" dirty="0"/>
          </a:p>
          <a:p>
            <a:pPr marL="0" indent="0">
              <a:lnSpc>
                <a:spcPct val="100000"/>
              </a:lnSpc>
              <a:buNone/>
            </a:pPr>
            <a:endParaRPr lang="en-US" sz="900" dirty="0"/>
          </a:p>
        </p:txBody>
      </p:sp>
      <p:grpSp>
        <p:nvGrpSpPr>
          <p:cNvPr id="7" name="Group 6"/>
          <p:cNvGrpSpPr/>
          <p:nvPr/>
        </p:nvGrpSpPr>
        <p:grpSpPr>
          <a:xfrm>
            <a:off x="639225" y="3662967"/>
            <a:ext cx="2507329" cy="2285999"/>
            <a:chOff x="804863" y="788988"/>
            <a:chExt cx="10325100" cy="10448217"/>
          </a:xfrm>
          <a:solidFill>
            <a:schemeClr val="bg1"/>
          </a:solidFill>
        </p:grpSpPr>
        <p:sp>
          <p:nvSpPr>
            <p:cNvPr id="8" name="Freeform 91"/>
            <p:cNvSpPr>
              <a:spLocks noEditPoints="1"/>
            </p:cNvSpPr>
            <p:nvPr/>
          </p:nvSpPr>
          <p:spPr bwMode="auto">
            <a:xfrm>
              <a:off x="804863" y="788988"/>
              <a:ext cx="4513263" cy="3273424"/>
            </a:xfrm>
            <a:custGeom>
              <a:avLst/>
              <a:gdLst>
                <a:gd name="T0" fmla="*/ 243 w 419"/>
                <a:gd name="T1" fmla="*/ 271 h 303"/>
                <a:gd name="T2" fmla="*/ 257 w 419"/>
                <a:gd name="T3" fmla="*/ 266 h 303"/>
                <a:gd name="T4" fmla="*/ 32 w 419"/>
                <a:gd name="T5" fmla="*/ 137 h 303"/>
                <a:gd name="T6" fmla="*/ 239 w 419"/>
                <a:gd name="T7" fmla="*/ 245 h 303"/>
                <a:gd name="T8" fmla="*/ 37 w 419"/>
                <a:gd name="T9" fmla="*/ 132 h 303"/>
                <a:gd name="T10" fmla="*/ 245 w 419"/>
                <a:gd name="T11" fmla="*/ 253 h 303"/>
                <a:gd name="T12" fmla="*/ 307 w 419"/>
                <a:gd name="T13" fmla="*/ 79 h 303"/>
                <a:gd name="T14" fmla="*/ 299 w 419"/>
                <a:gd name="T15" fmla="*/ 162 h 303"/>
                <a:gd name="T16" fmla="*/ 274 w 419"/>
                <a:gd name="T17" fmla="*/ 108 h 303"/>
                <a:gd name="T18" fmla="*/ 252 w 419"/>
                <a:gd name="T19" fmla="*/ 83 h 303"/>
                <a:gd name="T20" fmla="*/ 235 w 419"/>
                <a:gd name="T21" fmla="*/ 66 h 303"/>
                <a:gd name="T22" fmla="*/ 284 w 419"/>
                <a:gd name="T23" fmla="*/ 289 h 303"/>
                <a:gd name="T24" fmla="*/ 274 w 419"/>
                <a:gd name="T25" fmla="*/ 171 h 303"/>
                <a:gd name="T26" fmla="*/ 247 w 419"/>
                <a:gd name="T27" fmla="*/ 201 h 303"/>
                <a:gd name="T28" fmla="*/ 188 w 419"/>
                <a:gd name="T29" fmla="*/ 242 h 303"/>
                <a:gd name="T30" fmla="*/ 224 w 419"/>
                <a:gd name="T31" fmla="*/ 298 h 303"/>
                <a:gd name="T32" fmla="*/ 148 w 419"/>
                <a:gd name="T33" fmla="*/ 248 h 303"/>
                <a:gd name="T34" fmla="*/ 100 w 419"/>
                <a:gd name="T35" fmla="*/ 143 h 303"/>
                <a:gd name="T36" fmla="*/ 28 w 419"/>
                <a:gd name="T37" fmla="*/ 128 h 303"/>
                <a:gd name="T38" fmla="*/ 11 w 419"/>
                <a:gd name="T39" fmla="*/ 78 h 303"/>
                <a:gd name="T40" fmla="*/ 90 w 419"/>
                <a:gd name="T41" fmla="*/ 87 h 303"/>
                <a:gd name="T42" fmla="*/ 161 w 419"/>
                <a:gd name="T43" fmla="*/ 82 h 303"/>
                <a:gd name="T44" fmla="*/ 215 w 419"/>
                <a:gd name="T45" fmla="*/ 86 h 303"/>
                <a:gd name="T46" fmla="*/ 210 w 419"/>
                <a:gd name="T47" fmla="*/ 103 h 303"/>
                <a:gd name="T48" fmla="*/ 241 w 419"/>
                <a:gd name="T49" fmla="*/ 118 h 303"/>
                <a:gd name="T50" fmla="*/ 234 w 419"/>
                <a:gd name="T51" fmla="*/ 175 h 303"/>
                <a:gd name="T52" fmla="*/ 214 w 419"/>
                <a:gd name="T53" fmla="*/ 165 h 303"/>
                <a:gd name="T54" fmla="*/ 233 w 419"/>
                <a:gd name="T55" fmla="*/ 188 h 303"/>
                <a:gd name="T56" fmla="*/ 241 w 419"/>
                <a:gd name="T57" fmla="*/ 1 h 303"/>
                <a:gd name="T58" fmla="*/ 224 w 419"/>
                <a:gd name="T59" fmla="*/ 22 h 303"/>
                <a:gd name="T60" fmla="*/ 211 w 419"/>
                <a:gd name="T61" fmla="*/ 33 h 303"/>
                <a:gd name="T62" fmla="*/ 231 w 419"/>
                <a:gd name="T63" fmla="*/ 38 h 303"/>
                <a:gd name="T64" fmla="*/ 268 w 419"/>
                <a:gd name="T65" fmla="*/ 15 h 303"/>
                <a:gd name="T66" fmla="*/ 9 w 419"/>
                <a:gd name="T67" fmla="*/ 140 h 303"/>
                <a:gd name="T68" fmla="*/ 247 w 419"/>
                <a:gd name="T69" fmla="*/ 249 h 303"/>
                <a:gd name="T70" fmla="*/ 228 w 419"/>
                <a:gd name="T71" fmla="*/ 259 h 303"/>
                <a:gd name="T72" fmla="*/ 235 w 419"/>
                <a:gd name="T73" fmla="*/ 134 h 303"/>
                <a:gd name="T74" fmla="*/ 257 w 419"/>
                <a:gd name="T75" fmla="*/ 40 h 303"/>
                <a:gd name="T76" fmla="*/ 227 w 419"/>
                <a:gd name="T77" fmla="*/ 108 h 303"/>
                <a:gd name="T78" fmla="*/ 239 w 419"/>
                <a:gd name="T79" fmla="*/ 105 h 303"/>
                <a:gd name="T80" fmla="*/ 335 w 419"/>
                <a:gd name="T81" fmla="*/ 113 h 303"/>
                <a:gd name="T82" fmla="*/ 306 w 419"/>
                <a:gd name="T83" fmla="*/ 73 h 303"/>
                <a:gd name="T84" fmla="*/ 271 w 419"/>
                <a:gd name="T85" fmla="*/ 32 h 303"/>
                <a:gd name="T86" fmla="*/ 336 w 419"/>
                <a:gd name="T87" fmla="*/ 2 h 303"/>
                <a:gd name="T88" fmla="*/ 394 w 419"/>
                <a:gd name="T89" fmla="*/ 15 h 303"/>
                <a:gd name="T90" fmla="*/ 392 w 419"/>
                <a:gd name="T91" fmla="*/ 43 h 303"/>
                <a:gd name="T92" fmla="*/ 382 w 419"/>
                <a:gd name="T93" fmla="*/ 69 h 303"/>
                <a:gd name="T94" fmla="*/ 379 w 419"/>
                <a:gd name="T95" fmla="*/ 68 h 303"/>
                <a:gd name="T96" fmla="*/ 154 w 419"/>
                <a:gd name="T97" fmla="*/ 32 h 303"/>
                <a:gd name="T98" fmla="*/ 163 w 419"/>
                <a:gd name="T99" fmla="*/ 47 h 303"/>
                <a:gd name="T100" fmla="*/ 168 w 419"/>
                <a:gd name="T101" fmla="*/ 27 h 303"/>
                <a:gd name="T102" fmla="*/ 169 w 419"/>
                <a:gd name="T103" fmla="*/ 76 h 303"/>
                <a:gd name="T104" fmla="*/ 96 w 419"/>
                <a:gd name="T105" fmla="*/ 79 h 303"/>
                <a:gd name="T106" fmla="*/ 126 w 419"/>
                <a:gd name="T107" fmla="*/ 66 h 303"/>
                <a:gd name="T108" fmla="*/ 136 w 419"/>
                <a:gd name="T109" fmla="*/ 41 h 303"/>
                <a:gd name="T110" fmla="*/ 188 w 419"/>
                <a:gd name="T111" fmla="*/ 33 h 303"/>
                <a:gd name="T112" fmla="*/ 195 w 419"/>
                <a:gd name="T113" fmla="*/ 49 h 303"/>
                <a:gd name="T114" fmla="*/ 203 w 419"/>
                <a:gd name="T115" fmla="*/ 55 h 303"/>
                <a:gd name="T116" fmla="*/ 178 w 419"/>
                <a:gd name="T117" fmla="*/ 47 h 303"/>
                <a:gd name="T118" fmla="*/ 209 w 419"/>
                <a:gd name="T119" fmla="*/ 52 h 303"/>
                <a:gd name="T120" fmla="*/ 187 w 419"/>
                <a:gd name="T121"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9" h="303">
                  <a:moveTo>
                    <a:pt x="275" y="271"/>
                  </a:moveTo>
                  <a:cubicBezTo>
                    <a:pt x="275" y="271"/>
                    <a:pt x="275" y="272"/>
                    <a:pt x="275" y="273"/>
                  </a:cubicBezTo>
                  <a:cubicBezTo>
                    <a:pt x="275" y="273"/>
                    <a:pt x="276" y="273"/>
                    <a:pt x="277" y="273"/>
                  </a:cubicBezTo>
                  <a:cubicBezTo>
                    <a:pt x="277" y="273"/>
                    <a:pt x="277" y="272"/>
                    <a:pt x="277" y="271"/>
                  </a:cubicBezTo>
                  <a:cubicBezTo>
                    <a:pt x="277" y="271"/>
                    <a:pt x="276" y="271"/>
                    <a:pt x="276" y="271"/>
                  </a:cubicBezTo>
                  <a:cubicBezTo>
                    <a:pt x="276" y="271"/>
                    <a:pt x="276" y="271"/>
                    <a:pt x="275" y="271"/>
                  </a:cubicBezTo>
                  <a:close/>
                  <a:moveTo>
                    <a:pt x="221" y="272"/>
                  </a:moveTo>
                  <a:cubicBezTo>
                    <a:pt x="221" y="272"/>
                    <a:pt x="221" y="272"/>
                    <a:pt x="221" y="272"/>
                  </a:cubicBezTo>
                  <a:cubicBezTo>
                    <a:pt x="221" y="272"/>
                    <a:pt x="221" y="272"/>
                    <a:pt x="220" y="272"/>
                  </a:cubicBezTo>
                  <a:cubicBezTo>
                    <a:pt x="220" y="272"/>
                    <a:pt x="220" y="273"/>
                    <a:pt x="220" y="274"/>
                  </a:cubicBezTo>
                  <a:cubicBezTo>
                    <a:pt x="220" y="274"/>
                    <a:pt x="221" y="274"/>
                    <a:pt x="222" y="274"/>
                  </a:cubicBezTo>
                  <a:cubicBezTo>
                    <a:pt x="222" y="274"/>
                    <a:pt x="222" y="273"/>
                    <a:pt x="222" y="272"/>
                  </a:cubicBezTo>
                  <a:cubicBezTo>
                    <a:pt x="222" y="272"/>
                    <a:pt x="221" y="272"/>
                    <a:pt x="221" y="272"/>
                  </a:cubicBezTo>
                  <a:close/>
                  <a:moveTo>
                    <a:pt x="271" y="271"/>
                  </a:moveTo>
                  <a:cubicBezTo>
                    <a:pt x="273" y="271"/>
                    <a:pt x="273" y="269"/>
                    <a:pt x="272" y="269"/>
                  </a:cubicBezTo>
                  <a:cubicBezTo>
                    <a:pt x="272" y="268"/>
                    <a:pt x="271" y="268"/>
                    <a:pt x="271" y="268"/>
                  </a:cubicBezTo>
                  <a:cubicBezTo>
                    <a:pt x="270" y="268"/>
                    <a:pt x="269" y="269"/>
                    <a:pt x="270" y="270"/>
                  </a:cubicBezTo>
                  <a:cubicBezTo>
                    <a:pt x="270" y="271"/>
                    <a:pt x="271" y="271"/>
                    <a:pt x="271" y="271"/>
                  </a:cubicBezTo>
                  <a:close/>
                  <a:moveTo>
                    <a:pt x="243" y="271"/>
                  </a:moveTo>
                  <a:cubicBezTo>
                    <a:pt x="244" y="270"/>
                    <a:pt x="242" y="269"/>
                    <a:pt x="241" y="269"/>
                  </a:cubicBezTo>
                  <a:cubicBezTo>
                    <a:pt x="240" y="269"/>
                    <a:pt x="240" y="269"/>
                    <a:pt x="239" y="270"/>
                  </a:cubicBezTo>
                  <a:cubicBezTo>
                    <a:pt x="239" y="270"/>
                    <a:pt x="238" y="271"/>
                    <a:pt x="239" y="271"/>
                  </a:cubicBezTo>
                  <a:cubicBezTo>
                    <a:pt x="240" y="273"/>
                    <a:pt x="242" y="273"/>
                    <a:pt x="243" y="271"/>
                  </a:cubicBezTo>
                  <a:close/>
                  <a:moveTo>
                    <a:pt x="107" y="158"/>
                  </a:moveTo>
                  <a:cubicBezTo>
                    <a:pt x="107" y="159"/>
                    <a:pt x="108" y="159"/>
                    <a:pt x="109" y="159"/>
                  </a:cubicBezTo>
                  <a:cubicBezTo>
                    <a:pt x="111" y="159"/>
                    <a:pt x="112" y="160"/>
                    <a:pt x="113" y="161"/>
                  </a:cubicBezTo>
                  <a:cubicBezTo>
                    <a:pt x="113" y="163"/>
                    <a:pt x="114" y="164"/>
                    <a:pt x="115" y="164"/>
                  </a:cubicBezTo>
                  <a:cubicBezTo>
                    <a:pt x="117" y="164"/>
                    <a:pt x="111" y="158"/>
                    <a:pt x="109" y="158"/>
                  </a:cubicBezTo>
                  <a:cubicBezTo>
                    <a:pt x="108" y="158"/>
                    <a:pt x="108" y="158"/>
                    <a:pt x="108" y="158"/>
                  </a:cubicBezTo>
                  <a:cubicBezTo>
                    <a:pt x="108" y="158"/>
                    <a:pt x="107" y="158"/>
                    <a:pt x="107" y="158"/>
                  </a:cubicBezTo>
                  <a:cubicBezTo>
                    <a:pt x="107" y="158"/>
                    <a:pt x="107" y="158"/>
                    <a:pt x="107" y="158"/>
                  </a:cubicBezTo>
                  <a:close/>
                  <a:moveTo>
                    <a:pt x="253" y="269"/>
                  </a:moveTo>
                  <a:cubicBezTo>
                    <a:pt x="250" y="270"/>
                    <a:pt x="257" y="271"/>
                    <a:pt x="261" y="270"/>
                  </a:cubicBezTo>
                  <a:cubicBezTo>
                    <a:pt x="262" y="270"/>
                    <a:pt x="264" y="269"/>
                    <a:pt x="265" y="270"/>
                  </a:cubicBezTo>
                  <a:cubicBezTo>
                    <a:pt x="265" y="270"/>
                    <a:pt x="266" y="270"/>
                    <a:pt x="266" y="269"/>
                  </a:cubicBezTo>
                  <a:cubicBezTo>
                    <a:pt x="266" y="269"/>
                    <a:pt x="264" y="268"/>
                    <a:pt x="263" y="267"/>
                  </a:cubicBezTo>
                  <a:cubicBezTo>
                    <a:pt x="261" y="267"/>
                    <a:pt x="258" y="266"/>
                    <a:pt x="257" y="266"/>
                  </a:cubicBezTo>
                  <a:cubicBezTo>
                    <a:pt x="257" y="266"/>
                    <a:pt x="257" y="266"/>
                    <a:pt x="257" y="266"/>
                  </a:cubicBezTo>
                  <a:cubicBezTo>
                    <a:pt x="255" y="266"/>
                    <a:pt x="254" y="267"/>
                    <a:pt x="254" y="267"/>
                  </a:cubicBezTo>
                  <a:cubicBezTo>
                    <a:pt x="255" y="268"/>
                    <a:pt x="254" y="268"/>
                    <a:pt x="253" y="269"/>
                  </a:cubicBezTo>
                  <a:close/>
                  <a:moveTo>
                    <a:pt x="239" y="242"/>
                  </a:moveTo>
                  <a:cubicBezTo>
                    <a:pt x="240" y="242"/>
                    <a:pt x="240" y="241"/>
                    <a:pt x="240" y="240"/>
                  </a:cubicBezTo>
                  <a:cubicBezTo>
                    <a:pt x="239" y="240"/>
                    <a:pt x="239" y="240"/>
                    <a:pt x="239" y="240"/>
                  </a:cubicBezTo>
                  <a:cubicBezTo>
                    <a:pt x="239" y="240"/>
                    <a:pt x="239" y="240"/>
                    <a:pt x="239" y="240"/>
                  </a:cubicBezTo>
                  <a:cubicBezTo>
                    <a:pt x="238" y="240"/>
                    <a:pt x="238" y="240"/>
                    <a:pt x="238" y="240"/>
                  </a:cubicBezTo>
                  <a:cubicBezTo>
                    <a:pt x="237" y="240"/>
                    <a:pt x="237" y="241"/>
                    <a:pt x="238" y="242"/>
                  </a:cubicBezTo>
                  <a:cubicBezTo>
                    <a:pt x="238" y="242"/>
                    <a:pt x="239" y="242"/>
                    <a:pt x="239" y="242"/>
                  </a:cubicBezTo>
                  <a:close/>
                  <a:moveTo>
                    <a:pt x="254" y="260"/>
                  </a:moveTo>
                  <a:cubicBezTo>
                    <a:pt x="254" y="260"/>
                    <a:pt x="254" y="260"/>
                    <a:pt x="253" y="260"/>
                  </a:cubicBezTo>
                  <a:cubicBezTo>
                    <a:pt x="253" y="260"/>
                    <a:pt x="253" y="261"/>
                    <a:pt x="253" y="262"/>
                  </a:cubicBezTo>
                  <a:cubicBezTo>
                    <a:pt x="253" y="262"/>
                    <a:pt x="254" y="262"/>
                    <a:pt x="255" y="262"/>
                  </a:cubicBezTo>
                  <a:cubicBezTo>
                    <a:pt x="255" y="262"/>
                    <a:pt x="255" y="261"/>
                    <a:pt x="255" y="260"/>
                  </a:cubicBezTo>
                  <a:cubicBezTo>
                    <a:pt x="255" y="260"/>
                    <a:pt x="254" y="260"/>
                    <a:pt x="254" y="260"/>
                  </a:cubicBezTo>
                  <a:close/>
                  <a:moveTo>
                    <a:pt x="34" y="139"/>
                  </a:moveTo>
                  <a:cubicBezTo>
                    <a:pt x="34" y="138"/>
                    <a:pt x="34" y="138"/>
                    <a:pt x="34" y="137"/>
                  </a:cubicBezTo>
                  <a:cubicBezTo>
                    <a:pt x="34" y="137"/>
                    <a:pt x="33" y="136"/>
                    <a:pt x="33" y="136"/>
                  </a:cubicBezTo>
                  <a:cubicBezTo>
                    <a:pt x="33" y="137"/>
                    <a:pt x="32" y="137"/>
                    <a:pt x="32" y="137"/>
                  </a:cubicBezTo>
                  <a:cubicBezTo>
                    <a:pt x="32" y="137"/>
                    <a:pt x="32" y="138"/>
                    <a:pt x="32" y="138"/>
                  </a:cubicBezTo>
                  <a:cubicBezTo>
                    <a:pt x="32" y="139"/>
                    <a:pt x="33" y="139"/>
                    <a:pt x="34" y="139"/>
                  </a:cubicBezTo>
                  <a:close/>
                  <a:moveTo>
                    <a:pt x="36" y="135"/>
                  </a:moveTo>
                  <a:cubicBezTo>
                    <a:pt x="36" y="135"/>
                    <a:pt x="37" y="134"/>
                    <a:pt x="36" y="134"/>
                  </a:cubicBezTo>
                  <a:cubicBezTo>
                    <a:pt x="36" y="133"/>
                    <a:pt x="35" y="133"/>
                    <a:pt x="35" y="133"/>
                  </a:cubicBezTo>
                  <a:cubicBezTo>
                    <a:pt x="35" y="133"/>
                    <a:pt x="35" y="133"/>
                    <a:pt x="35" y="133"/>
                  </a:cubicBezTo>
                  <a:cubicBezTo>
                    <a:pt x="35" y="133"/>
                    <a:pt x="35" y="133"/>
                    <a:pt x="35" y="133"/>
                  </a:cubicBezTo>
                  <a:cubicBezTo>
                    <a:pt x="34" y="134"/>
                    <a:pt x="34" y="134"/>
                    <a:pt x="34" y="135"/>
                  </a:cubicBezTo>
                  <a:cubicBezTo>
                    <a:pt x="35" y="136"/>
                    <a:pt x="35" y="136"/>
                    <a:pt x="36" y="135"/>
                  </a:cubicBezTo>
                  <a:close/>
                  <a:moveTo>
                    <a:pt x="16" y="127"/>
                  </a:moveTo>
                  <a:cubicBezTo>
                    <a:pt x="17" y="126"/>
                    <a:pt x="17" y="126"/>
                    <a:pt x="16" y="125"/>
                  </a:cubicBezTo>
                  <a:cubicBezTo>
                    <a:pt x="16" y="125"/>
                    <a:pt x="16" y="124"/>
                    <a:pt x="15" y="124"/>
                  </a:cubicBezTo>
                  <a:cubicBezTo>
                    <a:pt x="15" y="124"/>
                    <a:pt x="15" y="124"/>
                    <a:pt x="15" y="125"/>
                  </a:cubicBezTo>
                  <a:cubicBezTo>
                    <a:pt x="14" y="125"/>
                    <a:pt x="14" y="126"/>
                    <a:pt x="14" y="126"/>
                  </a:cubicBezTo>
                  <a:cubicBezTo>
                    <a:pt x="15" y="127"/>
                    <a:pt x="15" y="127"/>
                    <a:pt x="16" y="127"/>
                  </a:cubicBezTo>
                  <a:close/>
                  <a:moveTo>
                    <a:pt x="238" y="247"/>
                  </a:moveTo>
                  <a:cubicBezTo>
                    <a:pt x="238" y="248"/>
                    <a:pt x="239" y="248"/>
                    <a:pt x="239" y="248"/>
                  </a:cubicBezTo>
                  <a:cubicBezTo>
                    <a:pt x="240" y="247"/>
                    <a:pt x="240" y="246"/>
                    <a:pt x="240" y="246"/>
                  </a:cubicBezTo>
                  <a:cubicBezTo>
                    <a:pt x="239" y="245"/>
                    <a:pt x="239" y="245"/>
                    <a:pt x="239" y="245"/>
                  </a:cubicBezTo>
                  <a:cubicBezTo>
                    <a:pt x="239" y="245"/>
                    <a:pt x="239" y="245"/>
                    <a:pt x="239" y="245"/>
                  </a:cubicBezTo>
                  <a:cubicBezTo>
                    <a:pt x="238" y="245"/>
                    <a:pt x="238" y="245"/>
                    <a:pt x="238" y="246"/>
                  </a:cubicBezTo>
                  <a:cubicBezTo>
                    <a:pt x="237" y="246"/>
                    <a:pt x="237" y="247"/>
                    <a:pt x="238" y="247"/>
                  </a:cubicBezTo>
                  <a:close/>
                  <a:moveTo>
                    <a:pt x="96" y="155"/>
                  </a:moveTo>
                  <a:cubicBezTo>
                    <a:pt x="96" y="154"/>
                    <a:pt x="96" y="153"/>
                    <a:pt x="95" y="151"/>
                  </a:cubicBezTo>
                  <a:cubicBezTo>
                    <a:pt x="95" y="149"/>
                    <a:pt x="94" y="148"/>
                    <a:pt x="94" y="148"/>
                  </a:cubicBezTo>
                  <a:cubicBezTo>
                    <a:pt x="94" y="148"/>
                    <a:pt x="94" y="148"/>
                    <a:pt x="94" y="148"/>
                  </a:cubicBezTo>
                  <a:cubicBezTo>
                    <a:pt x="94" y="148"/>
                    <a:pt x="94" y="148"/>
                    <a:pt x="93" y="148"/>
                  </a:cubicBezTo>
                  <a:cubicBezTo>
                    <a:pt x="93" y="149"/>
                    <a:pt x="94" y="150"/>
                    <a:pt x="94" y="152"/>
                  </a:cubicBezTo>
                  <a:cubicBezTo>
                    <a:pt x="95" y="154"/>
                    <a:pt x="96" y="155"/>
                    <a:pt x="96" y="155"/>
                  </a:cubicBezTo>
                  <a:close/>
                  <a:moveTo>
                    <a:pt x="91" y="145"/>
                  </a:moveTo>
                  <a:cubicBezTo>
                    <a:pt x="92" y="146"/>
                    <a:pt x="92" y="146"/>
                    <a:pt x="93" y="145"/>
                  </a:cubicBezTo>
                  <a:cubicBezTo>
                    <a:pt x="94" y="144"/>
                    <a:pt x="94" y="143"/>
                    <a:pt x="93" y="143"/>
                  </a:cubicBezTo>
                  <a:cubicBezTo>
                    <a:pt x="93" y="142"/>
                    <a:pt x="93" y="142"/>
                    <a:pt x="92" y="142"/>
                  </a:cubicBezTo>
                  <a:cubicBezTo>
                    <a:pt x="91" y="142"/>
                    <a:pt x="91" y="144"/>
                    <a:pt x="91" y="145"/>
                  </a:cubicBezTo>
                  <a:close/>
                  <a:moveTo>
                    <a:pt x="43" y="126"/>
                  </a:moveTo>
                  <a:cubicBezTo>
                    <a:pt x="43" y="126"/>
                    <a:pt x="43" y="126"/>
                    <a:pt x="42" y="126"/>
                  </a:cubicBezTo>
                  <a:cubicBezTo>
                    <a:pt x="41" y="126"/>
                    <a:pt x="36" y="129"/>
                    <a:pt x="36" y="130"/>
                  </a:cubicBezTo>
                  <a:cubicBezTo>
                    <a:pt x="36" y="131"/>
                    <a:pt x="36" y="132"/>
                    <a:pt x="37" y="132"/>
                  </a:cubicBezTo>
                  <a:cubicBezTo>
                    <a:pt x="37" y="133"/>
                    <a:pt x="44" y="127"/>
                    <a:pt x="43" y="126"/>
                  </a:cubicBezTo>
                  <a:cubicBezTo>
                    <a:pt x="43" y="126"/>
                    <a:pt x="43" y="126"/>
                    <a:pt x="43" y="126"/>
                  </a:cubicBezTo>
                  <a:close/>
                  <a:moveTo>
                    <a:pt x="93" y="140"/>
                  </a:moveTo>
                  <a:cubicBezTo>
                    <a:pt x="94" y="139"/>
                    <a:pt x="94" y="136"/>
                    <a:pt x="93" y="136"/>
                  </a:cubicBezTo>
                  <a:cubicBezTo>
                    <a:pt x="92" y="136"/>
                    <a:pt x="92" y="136"/>
                    <a:pt x="92" y="136"/>
                  </a:cubicBezTo>
                  <a:cubicBezTo>
                    <a:pt x="91" y="136"/>
                    <a:pt x="91" y="138"/>
                    <a:pt x="92" y="140"/>
                  </a:cubicBezTo>
                  <a:cubicBezTo>
                    <a:pt x="92" y="140"/>
                    <a:pt x="92" y="140"/>
                    <a:pt x="93" y="140"/>
                  </a:cubicBezTo>
                  <a:close/>
                  <a:moveTo>
                    <a:pt x="85" y="128"/>
                  </a:moveTo>
                  <a:cubicBezTo>
                    <a:pt x="85" y="128"/>
                    <a:pt x="85" y="128"/>
                    <a:pt x="85" y="128"/>
                  </a:cubicBezTo>
                  <a:cubicBezTo>
                    <a:pt x="84" y="128"/>
                    <a:pt x="84" y="128"/>
                    <a:pt x="84" y="128"/>
                  </a:cubicBezTo>
                  <a:cubicBezTo>
                    <a:pt x="83" y="128"/>
                    <a:pt x="83" y="129"/>
                    <a:pt x="84" y="130"/>
                  </a:cubicBezTo>
                  <a:cubicBezTo>
                    <a:pt x="84" y="130"/>
                    <a:pt x="85" y="130"/>
                    <a:pt x="85" y="130"/>
                  </a:cubicBezTo>
                  <a:cubicBezTo>
                    <a:pt x="86" y="130"/>
                    <a:pt x="86" y="129"/>
                    <a:pt x="86" y="128"/>
                  </a:cubicBezTo>
                  <a:cubicBezTo>
                    <a:pt x="85" y="128"/>
                    <a:pt x="85" y="128"/>
                    <a:pt x="85" y="128"/>
                  </a:cubicBezTo>
                  <a:close/>
                  <a:moveTo>
                    <a:pt x="42" y="126"/>
                  </a:moveTo>
                  <a:cubicBezTo>
                    <a:pt x="42" y="126"/>
                    <a:pt x="42" y="126"/>
                    <a:pt x="42" y="126"/>
                  </a:cubicBezTo>
                  <a:cubicBezTo>
                    <a:pt x="42" y="126"/>
                    <a:pt x="42" y="126"/>
                    <a:pt x="42" y="126"/>
                  </a:cubicBezTo>
                  <a:close/>
                  <a:moveTo>
                    <a:pt x="247" y="253"/>
                  </a:moveTo>
                  <a:cubicBezTo>
                    <a:pt x="246" y="253"/>
                    <a:pt x="246" y="253"/>
                    <a:pt x="245" y="253"/>
                  </a:cubicBezTo>
                  <a:cubicBezTo>
                    <a:pt x="245" y="252"/>
                    <a:pt x="244" y="252"/>
                    <a:pt x="244" y="252"/>
                  </a:cubicBezTo>
                  <a:cubicBezTo>
                    <a:pt x="244" y="252"/>
                    <a:pt x="244" y="252"/>
                    <a:pt x="244" y="252"/>
                  </a:cubicBezTo>
                  <a:cubicBezTo>
                    <a:pt x="243" y="252"/>
                    <a:pt x="243" y="253"/>
                    <a:pt x="243" y="254"/>
                  </a:cubicBezTo>
                  <a:cubicBezTo>
                    <a:pt x="244" y="254"/>
                    <a:pt x="244" y="255"/>
                    <a:pt x="245" y="254"/>
                  </a:cubicBezTo>
                  <a:cubicBezTo>
                    <a:pt x="245" y="254"/>
                    <a:pt x="246" y="254"/>
                    <a:pt x="246" y="255"/>
                  </a:cubicBezTo>
                  <a:cubicBezTo>
                    <a:pt x="247" y="255"/>
                    <a:pt x="248" y="256"/>
                    <a:pt x="248" y="255"/>
                  </a:cubicBezTo>
                  <a:cubicBezTo>
                    <a:pt x="249" y="255"/>
                    <a:pt x="249" y="254"/>
                    <a:pt x="249" y="254"/>
                  </a:cubicBezTo>
                  <a:cubicBezTo>
                    <a:pt x="248" y="253"/>
                    <a:pt x="247" y="253"/>
                    <a:pt x="247" y="253"/>
                  </a:cubicBezTo>
                  <a:close/>
                  <a:moveTo>
                    <a:pt x="287" y="293"/>
                  </a:moveTo>
                  <a:cubicBezTo>
                    <a:pt x="287" y="293"/>
                    <a:pt x="287" y="293"/>
                    <a:pt x="286" y="293"/>
                  </a:cubicBezTo>
                  <a:cubicBezTo>
                    <a:pt x="286" y="293"/>
                    <a:pt x="286" y="294"/>
                    <a:pt x="286" y="295"/>
                  </a:cubicBezTo>
                  <a:cubicBezTo>
                    <a:pt x="286" y="295"/>
                    <a:pt x="287" y="295"/>
                    <a:pt x="288" y="295"/>
                  </a:cubicBezTo>
                  <a:cubicBezTo>
                    <a:pt x="288" y="295"/>
                    <a:pt x="288" y="294"/>
                    <a:pt x="288" y="293"/>
                  </a:cubicBezTo>
                  <a:cubicBezTo>
                    <a:pt x="288" y="293"/>
                    <a:pt x="287" y="293"/>
                    <a:pt x="287" y="293"/>
                  </a:cubicBezTo>
                  <a:close/>
                  <a:moveTo>
                    <a:pt x="307" y="79"/>
                  </a:moveTo>
                  <a:cubicBezTo>
                    <a:pt x="308" y="79"/>
                    <a:pt x="309" y="78"/>
                    <a:pt x="309" y="78"/>
                  </a:cubicBezTo>
                  <a:cubicBezTo>
                    <a:pt x="309" y="77"/>
                    <a:pt x="308" y="77"/>
                    <a:pt x="307" y="77"/>
                  </a:cubicBezTo>
                  <a:cubicBezTo>
                    <a:pt x="306" y="77"/>
                    <a:pt x="305" y="77"/>
                    <a:pt x="306" y="78"/>
                  </a:cubicBezTo>
                  <a:cubicBezTo>
                    <a:pt x="306" y="78"/>
                    <a:pt x="307" y="79"/>
                    <a:pt x="307" y="79"/>
                  </a:cubicBezTo>
                  <a:close/>
                  <a:moveTo>
                    <a:pt x="285" y="273"/>
                  </a:moveTo>
                  <a:cubicBezTo>
                    <a:pt x="285" y="273"/>
                    <a:pt x="285" y="273"/>
                    <a:pt x="285" y="273"/>
                  </a:cubicBezTo>
                  <a:cubicBezTo>
                    <a:pt x="285" y="273"/>
                    <a:pt x="284" y="273"/>
                    <a:pt x="284" y="273"/>
                  </a:cubicBezTo>
                  <a:cubicBezTo>
                    <a:pt x="284" y="273"/>
                    <a:pt x="283" y="274"/>
                    <a:pt x="284" y="275"/>
                  </a:cubicBezTo>
                  <a:cubicBezTo>
                    <a:pt x="284" y="275"/>
                    <a:pt x="285" y="275"/>
                    <a:pt x="286" y="275"/>
                  </a:cubicBezTo>
                  <a:cubicBezTo>
                    <a:pt x="286" y="275"/>
                    <a:pt x="286" y="274"/>
                    <a:pt x="286" y="273"/>
                  </a:cubicBezTo>
                  <a:cubicBezTo>
                    <a:pt x="286" y="273"/>
                    <a:pt x="285" y="273"/>
                    <a:pt x="285" y="273"/>
                  </a:cubicBezTo>
                  <a:close/>
                  <a:moveTo>
                    <a:pt x="294" y="161"/>
                  </a:moveTo>
                  <a:cubicBezTo>
                    <a:pt x="290" y="165"/>
                    <a:pt x="290" y="165"/>
                    <a:pt x="291" y="167"/>
                  </a:cubicBezTo>
                  <a:cubicBezTo>
                    <a:pt x="293" y="169"/>
                    <a:pt x="295" y="169"/>
                    <a:pt x="300" y="167"/>
                  </a:cubicBezTo>
                  <a:cubicBezTo>
                    <a:pt x="302" y="167"/>
                    <a:pt x="302" y="167"/>
                    <a:pt x="301" y="168"/>
                  </a:cubicBezTo>
                  <a:cubicBezTo>
                    <a:pt x="301" y="169"/>
                    <a:pt x="301" y="170"/>
                    <a:pt x="301" y="171"/>
                  </a:cubicBezTo>
                  <a:cubicBezTo>
                    <a:pt x="302" y="173"/>
                    <a:pt x="302" y="173"/>
                    <a:pt x="304" y="171"/>
                  </a:cubicBezTo>
                  <a:cubicBezTo>
                    <a:pt x="304" y="170"/>
                    <a:pt x="305" y="169"/>
                    <a:pt x="306" y="170"/>
                  </a:cubicBezTo>
                  <a:cubicBezTo>
                    <a:pt x="306" y="171"/>
                    <a:pt x="307" y="171"/>
                    <a:pt x="308" y="171"/>
                  </a:cubicBezTo>
                  <a:cubicBezTo>
                    <a:pt x="308" y="170"/>
                    <a:pt x="308" y="169"/>
                    <a:pt x="308" y="169"/>
                  </a:cubicBezTo>
                  <a:cubicBezTo>
                    <a:pt x="308" y="168"/>
                    <a:pt x="307" y="168"/>
                    <a:pt x="306" y="169"/>
                  </a:cubicBezTo>
                  <a:cubicBezTo>
                    <a:pt x="305" y="169"/>
                    <a:pt x="305" y="168"/>
                    <a:pt x="306" y="167"/>
                  </a:cubicBezTo>
                  <a:cubicBezTo>
                    <a:pt x="307" y="164"/>
                    <a:pt x="303" y="161"/>
                    <a:pt x="299" y="162"/>
                  </a:cubicBezTo>
                  <a:cubicBezTo>
                    <a:pt x="297" y="163"/>
                    <a:pt x="297" y="163"/>
                    <a:pt x="299" y="160"/>
                  </a:cubicBezTo>
                  <a:cubicBezTo>
                    <a:pt x="301" y="158"/>
                    <a:pt x="301" y="158"/>
                    <a:pt x="300" y="158"/>
                  </a:cubicBezTo>
                  <a:cubicBezTo>
                    <a:pt x="300" y="158"/>
                    <a:pt x="300" y="158"/>
                    <a:pt x="300" y="158"/>
                  </a:cubicBezTo>
                  <a:cubicBezTo>
                    <a:pt x="299" y="158"/>
                    <a:pt x="297" y="159"/>
                    <a:pt x="294" y="161"/>
                  </a:cubicBezTo>
                  <a:close/>
                  <a:moveTo>
                    <a:pt x="258" y="72"/>
                  </a:moveTo>
                  <a:cubicBezTo>
                    <a:pt x="259" y="72"/>
                    <a:pt x="260" y="72"/>
                    <a:pt x="261" y="72"/>
                  </a:cubicBezTo>
                  <a:cubicBezTo>
                    <a:pt x="262" y="72"/>
                    <a:pt x="268" y="75"/>
                    <a:pt x="269" y="76"/>
                  </a:cubicBezTo>
                  <a:cubicBezTo>
                    <a:pt x="270" y="77"/>
                    <a:pt x="269" y="78"/>
                    <a:pt x="268" y="78"/>
                  </a:cubicBezTo>
                  <a:cubicBezTo>
                    <a:pt x="266" y="80"/>
                    <a:pt x="268" y="83"/>
                    <a:pt x="272" y="83"/>
                  </a:cubicBezTo>
                  <a:cubicBezTo>
                    <a:pt x="274" y="83"/>
                    <a:pt x="276" y="84"/>
                    <a:pt x="277" y="85"/>
                  </a:cubicBezTo>
                  <a:cubicBezTo>
                    <a:pt x="278" y="87"/>
                    <a:pt x="280" y="87"/>
                    <a:pt x="281" y="87"/>
                  </a:cubicBezTo>
                  <a:cubicBezTo>
                    <a:pt x="281" y="87"/>
                    <a:pt x="283" y="88"/>
                    <a:pt x="284" y="89"/>
                  </a:cubicBezTo>
                  <a:cubicBezTo>
                    <a:pt x="285" y="91"/>
                    <a:pt x="285" y="91"/>
                    <a:pt x="283" y="91"/>
                  </a:cubicBezTo>
                  <a:cubicBezTo>
                    <a:pt x="282" y="92"/>
                    <a:pt x="281" y="92"/>
                    <a:pt x="281" y="93"/>
                  </a:cubicBezTo>
                  <a:cubicBezTo>
                    <a:pt x="282" y="94"/>
                    <a:pt x="281" y="95"/>
                    <a:pt x="281" y="95"/>
                  </a:cubicBezTo>
                  <a:cubicBezTo>
                    <a:pt x="279" y="96"/>
                    <a:pt x="278" y="96"/>
                    <a:pt x="276" y="93"/>
                  </a:cubicBezTo>
                  <a:cubicBezTo>
                    <a:pt x="271" y="89"/>
                    <a:pt x="271" y="89"/>
                    <a:pt x="268" y="91"/>
                  </a:cubicBezTo>
                  <a:cubicBezTo>
                    <a:pt x="266" y="93"/>
                    <a:pt x="266" y="93"/>
                    <a:pt x="271" y="98"/>
                  </a:cubicBezTo>
                  <a:cubicBezTo>
                    <a:pt x="276" y="103"/>
                    <a:pt x="278" y="107"/>
                    <a:pt x="274" y="108"/>
                  </a:cubicBezTo>
                  <a:cubicBezTo>
                    <a:pt x="272" y="108"/>
                    <a:pt x="272" y="109"/>
                    <a:pt x="274" y="111"/>
                  </a:cubicBezTo>
                  <a:cubicBezTo>
                    <a:pt x="276" y="113"/>
                    <a:pt x="276" y="113"/>
                    <a:pt x="271" y="110"/>
                  </a:cubicBezTo>
                  <a:cubicBezTo>
                    <a:pt x="268" y="109"/>
                    <a:pt x="265" y="108"/>
                    <a:pt x="263" y="108"/>
                  </a:cubicBezTo>
                  <a:cubicBezTo>
                    <a:pt x="261" y="108"/>
                    <a:pt x="260" y="108"/>
                    <a:pt x="261" y="107"/>
                  </a:cubicBezTo>
                  <a:cubicBezTo>
                    <a:pt x="262" y="107"/>
                    <a:pt x="262" y="106"/>
                    <a:pt x="260" y="106"/>
                  </a:cubicBezTo>
                  <a:cubicBezTo>
                    <a:pt x="258" y="105"/>
                    <a:pt x="257" y="105"/>
                    <a:pt x="257" y="104"/>
                  </a:cubicBezTo>
                  <a:cubicBezTo>
                    <a:pt x="257" y="102"/>
                    <a:pt x="248" y="99"/>
                    <a:pt x="247" y="100"/>
                  </a:cubicBezTo>
                  <a:cubicBezTo>
                    <a:pt x="246" y="100"/>
                    <a:pt x="244" y="101"/>
                    <a:pt x="243" y="101"/>
                  </a:cubicBezTo>
                  <a:cubicBezTo>
                    <a:pt x="241" y="101"/>
                    <a:pt x="240" y="100"/>
                    <a:pt x="241" y="99"/>
                  </a:cubicBezTo>
                  <a:cubicBezTo>
                    <a:pt x="241" y="97"/>
                    <a:pt x="242" y="97"/>
                    <a:pt x="246" y="97"/>
                  </a:cubicBezTo>
                  <a:cubicBezTo>
                    <a:pt x="249" y="97"/>
                    <a:pt x="251" y="97"/>
                    <a:pt x="252" y="97"/>
                  </a:cubicBezTo>
                  <a:cubicBezTo>
                    <a:pt x="252" y="96"/>
                    <a:pt x="252" y="96"/>
                    <a:pt x="251" y="95"/>
                  </a:cubicBezTo>
                  <a:cubicBezTo>
                    <a:pt x="250" y="94"/>
                    <a:pt x="251" y="93"/>
                    <a:pt x="253" y="92"/>
                  </a:cubicBezTo>
                  <a:cubicBezTo>
                    <a:pt x="255" y="90"/>
                    <a:pt x="255" y="90"/>
                    <a:pt x="257" y="92"/>
                  </a:cubicBezTo>
                  <a:cubicBezTo>
                    <a:pt x="259" y="93"/>
                    <a:pt x="259" y="93"/>
                    <a:pt x="261" y="92"/>
                  </a:cubicBezTo>
                  <a:cubicBezTo>
                    <a:pt x="263" y="90"/>
                    <a:pt x="262" y="88"/>
                    <a:pt x="258" y="89"/>
                  </a:cubicBezTo>
                  <a:cubicBezTo>
                    <a:pt x="257" y="89"/>
                    <a:pt x="256" y="89"/>
                    <a:pt x="256" y="88"/>
                  </a:cubicBezTo>
                  <a:cubicBezTo>
                    <a:pt x="256" y="87"/>
                    <a:pt x="255" y="85"/>
                    <a:pt x="255" y="84"/>
                  </a:cubicBezTo>
                  <a:cubicBezTo>
                    <a:pt x="254" y="82"/>
                    <a:pt x="253" y="82"/>
                    <a:pt x="252" y="83"/>
                  </a:cubicBezTo>
                  <a:cubicBezTo>
                    <a:pt x="250" y="85"/>
                    <a:pt x="250" y="85"/>
                    <a:pt x="251" y="83"/>
                  </a:cubicBezTo>
                  <a:cubicBezTo>
                    <a:pt x="253" y="81"/>
                    <a:pt x="252" y="79"/>
                    <a:pt x="248" y="78"/>
                  </a:cubicBezTo>
                  <a:cubicBezTo>
                    <a:pt x="247" y="78"/>
                    <a:pt x="244" y="77"/>
                    <a:pt x="242" y="76"/>
                  </a:cubicBezTo>
                  <a:cubicBezTo>
                    <a:pt x="239" y="75"/>
                    <a:pt x="234" y="74"/>
                    <a:pt x="227" y="74"/>
                  </a:cubicBezTo>
                  <a:cubicBezTo>
                    <a:pt x="221" y="74"/>
                    <a:pt x="215" y="73"/>
                    <a:pt x="214" y="73"/>
                  </a:cubicBezTo>
                  <a:cubicBezTo>
                    <a:pt x="212" y="73"/>
                    <a:pt x="208" y="68"/>
                    <a:pt x="208" y="65"/>
                  </a:cubicBezTo>
                  <a:cubicBezTo>
                    <a:pt x="208" y="62"/>
                    <a:pt x="213" y="58"/>
                    <a:pt x="217" y="58"/>
                  </a:cubicBezTo>
                  <a:cubicBezTo>
                    <a:pt x="217" y="58"/>
                    <a:pt x="217" y="58"/>
                    <a:pt x="217" y="58"/>
                  </a:cubicBezTo>
                  <a:cubicBezTo>
                    <a:pt x="220" y="58"/>
                    <a:pt x="222" y="62"/>
                    <a:pt x="221" y="66"/>
                  </a:cubicBezTo>
                  <a:cubicBezTo>
                    <a:pt x="220" y="68"/>
                    <a:pt x="220" y="68"/>
                    <a:pt x="219" y="64"/>
                  </a:cubicBezTo>
                  <a:cubicBezTo>
                    <a:pt x="219" y="60"/>
                    <a:pt x="219" y="60"/>
                    <a:pt x="219" y="60"/>
                  </a:cubicBezTo>
                  <a:cubicBezTo>
                    <a:pt x="218" y="64"/>
                    <a:pt x="218" y="64"/>
                    <a:pt x="218" y="64"/>
                  </a:cubicBezTo>
                  <a:cubicBezTo>
                    <a:pt x="218" y="68"/>
                    <a:pt x="221" y="72"/>
                    <a:pt x="223" y="71"/>
                  </a:cubicBezTo>
                  <a:cubicBezTo>
                    <a:pt x="223" y="70"/>
                    <a:pt x="224" y="69"/>
                    <a:pt x="223" y="69"/>
                  </a:cubicBezTo>
                  <a:cubicBezTo>
                    <a:pt x="221" y="67"/>
                    <a:pt x="222" y="61"/>
                    <a:pt x="224" y="59"/>
                  </a:cubicBezTo>
                  <a:cubicBezTo>
                    <a:pt x="225" y="59"/>
                    <a:pt x="227" y="58"/>
                    <a:pt x="228" y="58"/>
                  </a:cubicBezTo>
                  <a:cubicBezTo>
                    <a:pt x="230" y="58"/>
                    <a:pt x="230" y="58"/>
                    <a:pt x="230" y="60"/>
                  </a:cubicBezTo>
                  <a:cubicBezTo>
                    <a:pt x="230" y="63"/>
                    <a:pt x="231" y="66"/>
                    <a:pt x="233" y="65"/>
                  </a:cubicBezTo>
                  <a:cubicBezTo>
                    <a:pt x="233" y="65"/>
                    <a:pt x="235" y="65"/>
                    <a:pt x="235" y="66"/>
                  </a:cubicBezTo>
                  <a:cubicBezTo>
                    <a:pt x="237" y="67"/>
                    <a:pt x="241" y="66"/>
                    <a:pt x="240" y="65"/>
                  </a:cubicBezTo>
                  <a:cubicBezTo>
                    <a:pt x="239" y="64"/>
                    <a:pt x="241" y="63"/>
                    <a:pt x="243" y="63"/>
                  </a:cubicBezTo>
                  <a:cubicBezTo>
                    <a:pt x="246" y="63"/>
                    <a:pt x="250" y="64"/>
                    <a:pt x="250" y="67"/>
                  </a:cubicBezTo>
                  <a:cubicBezTo>
                    <a:pt x="250" y="67"/>
                    <a:pt x="250" y="68"/>
                    <a:pt x="251" y="68"/>
                  </a:cubicBezTo>
                  <a:cubicBezTo>
                    <a:pt x="251" y="68"/>
                    <a:pt x="253" y="68"/>
                    <a:pt x="254" y="69"/>
                  </a:cubicBezTo>
                  <a:cubicBezTo>
                    <a:pt x="255" y="70"/>
                    <a:pt x="256" y="70"/>
                    <a:pt x="256" y="69"/>
                  </a:cubicBezTo>
                  <a:cubicBezTo>
                    <a:pt x="257" y="68"/>
                    <a:pt x="258" y="68"/>
                    <a:pt x="259" y="68"/>
                  </a:cubicBezTo>
                  <a:cubicBezTo>
                    <a:pt x="260" y="68"/>
                    <a:pt x="260" y="68"/>
                    <a:pt x="258" y="69"/>
                  </a:cubicBezTo>
                  <a:cubicBezTo>
                    <a:pt x="257" y="71"/>
                    <a:pt x="256" y="71"/>
                    <a:pt x="258" y="72"/>
                  </a:cubicBezTo>
                  <a:close/>
                  <a:moveTo>
                    <a:pt x="271" y="107"/>
                  </a:moveTo>
                  <a:cubicBezTo>
                    <a:pt x="272" y="107"/>
                    <a:pt x="272" y="107"/>
                    <a:pt x="272" y="106"/>
                  </a:cubicBezTo>
                  <a:cubicBezTo>
                    <a:pt x="271" y="105"/>
                    <a:pt x="267" y="103"/>
                    <a:pt x="265" y="103"/>
                  </a:cubicBezTo>
                  <a:cubicBezTo>
                    <a:pt x="265" y="103"/>
                    <a:pt x="265" y="103"/>
                    <a:pt x="265" y="103"/>
                  </a:cubicBezTo>
                  <a:cubicBezTo>
                    <a:pt x="264" y="104"/>
                    <a:pt x="270" y="107"/>
                    <a:pt x="271" y="107"/>
                  </a:cubicBezTo>
                  <a:close/>
                  <a:moveTo>
                    <a:pt x="283" y="290"/>
                  </a:moveTo>
                  <a:cubicBezTo>
                    <a:pt x="283" y="290"/>
                    <a:pt x="282" y="291"/>
                    <a:pt x="283" y="291"/>
                  </a:cubicBezTo>
                  <a:cubicBezTo>
                    <a:pt x="283" y="292"/>
                    <a:pt x="284" y="292"/>
                    <a:pt x="284" y="292"/>
                  </a:cubicBezTo>
                  <a:cubicBezTo>
                    <a:pt x="285" y="291"/>
                    <a:pt x="285" y="290"/>
                    <a:pt x="285" y="290"/>
                  </a:cubicBezTo>
                  <a:cubicBezTo>
                    <a:pt x="285" y="289"/>
                    <a:pt x="284" y="289"/>
                    <a:pt x="284" y="289"/>
                  </a:cubicBezTo>
                  <a:cubicBezTo>
                    <a:pt x="283" y="289"/>
                    <a:pt x="283" y="289"/>
                    <a:pt x="283" y="290"/>
                  </a:cubicBezTo>
                  <a:close/>
                  <a:moveTo>
                    <a:pt x="311" y="3"/>
                  </a:moveTo>
                  <a:cubicBezTo>
                    <a:pt x="311" y="3"/>
                    <a:pt x="311" y="3"/>
                    <a:pt x="311" y="4"/>
                  </a:cubicBezTo>
                  <a:cubicBezTo>
                    <a:pt x="310" y="4"/>
                    <a:pt x="310" y="5"/>
                    <a:pt x="310" y="5"/>
                  </a:cubicBezTo>
                  <a:cubicBezTo>
                    <a:pt x="311" y="6"/>
                    <a:pt x="311" y="6"/>
                    <a:pt x="312" y="6"/>
                  </a:cubicBezTo>
                  <a:cubicBezTo>
                    <a:pt x="312" y="5"/>
                    <a:pt x="313" y="5"/>
                    <a:pt x="312" y="4"/>
                  </a:cubicBezTo>
                  <a:cubicBezTo>
                    <a:pt x="312" y="4"/>
                    <a:pt x="312" y="3"/>
                    <a:pt x="311" y="3"/>
                  </a:cubicBezTo>
                  <a:close/>
                  <a:moveTo>
                    <a:pt x="288" y="147"/>
                  </a:moveTo>
                  <a:cubicBezTo>
                    <a:pt x="288" y="148"/>
                    <a:pt x="290" y="147"/>
                    <a:pt x="293" y="146"/>
                  </a:cubicBezTo>
                  <a:cubicBezTo>
                    <a:pt x="298" y="145"/>
                    <a:pt x="299" y="146"/>
                    <a:pt x="299" y="150"/>
                  </a:cubicBezTo>
                  <a:cubicBezTo>
                    <a:pt x="299" y="154"/>
                    <a:pt x="299" y="154"/>
                    <a:pt x="296" y="155"/>
                  </a:cubicBezTo>
                  <a:cubicBezTo>
                    <a:pt x="294" y="155"/>
                    <a:pt x="291" y="156"/>
                    <a:pt x="290" y="157"/>
                  </a:cubicBezTo>
                  <a:cubicBezTo>
                    <a:pt x="289" y="157"/>
                    <a:pt x="285" y="158"/>
                    <a:pt x="282" y="158"/>
                  </a:cubicBezTo>
                  <a:cubicBezTo>
                    <a:pt x="279" y="158"/>
                    <a:pt x="275" y="158"/>
                    <a:pt x="273" y="159"/>
                  </a:cubicBezTo>
                  <a:cubicBezTo>
                    <a:pt x="269" y="160"/>
                    <a:pt x="260" y="168"/>
                    <a:pt x="261" y="169"/>
                  </a:cubicBezTo>
                  <a:cubicBezTo>
                    <a:pt x="262" y="170"/>
                    <a:pt x="263" y="170"/>
                    <a:pt x="265" y="168"/>
                  </a:cubicBezTo>
                  <a:cubicBezTo>
                    <a:pt x="269" y="164"/>
                    <a:pt x="277" y="162"/>
                    <a:pt x="277" y="165"/>
                  </a:cubicBezTo>
                  <a:cubicBezTo>
                    <a:pt x="277" y="166"/>
                    <a:pt x="276" y="167"/>
                    <a:pt x="275" y="167"/>
                  </a:cubicBezTo>
                  <a:cubicBezTo>
                    <a:pt x="271" y="167"/>
                    <a:pt x="271" y="168"/>
                    <a:pt x="274" y="171"/>
                  </a:cubicBezTo>
                  <a:cubicBezTo>
                    <a:pt x="277" y="174"/>
                    <a:pt x="277" y="174"/>
                    <a:pt x="279" y="173"/>
                  </a:cubicBezTo>
                  <a:cubicBezTo>
                    <a:pt x="280" y="172"/>
                    <a:pt x="280" y="172"/>
                    <a:pt x="280" y="173"/>
                  </a:cubicBezTo>
                  <a:cubicBezTo>
                    <a:pt x="279" y="174"/>
                    <a:pt x="280" y="175"/>
                    <a:pt x="280" y="176"/>
                  </a:cubicBezTo>
                  <a:cubicBezTo>
                    <a:pt x="282" y="177"/>
                    <a:pt x="283" y="176"/>
                    <a:pt x="285" y="174"/>
                  </a:cubicBezTo>
                  <a:cubicBezTo>
                    <a:pt x="287" y="172"/>
                    <a:pt x="289" y="171"/>
                    <a:pt x="289" y="174"/>
                  </a:cubicBezTo>
                  <a:cubicBezTo>
                    <a:pt x="289" y="174"/>
                    <a:pt x="288" y="174"/>
                    <a:pt x="288" y="174"/>
                  </a:cubicBezTo>
                  <a:cubicBezTo>
                    <a:pt x="287" y="174"/>
                    <a:pt x="286" y="174"/>
                    <a:pt x="286" y="175"/>
                  </a:cubicBezTo>
                  <a:cubicBezTo>
                    <a:pt x="286" y="176"/>
                    <a:pt x="284" y="177"/>
                    <a:pt x="282" y="178"/>
                  </a:cubicBezTo>
                  <a:cubicBezTo>
                    <a:pt x="280" y="179"/>
                    <a:pt x="277" y="180"/>
                    <a:pt x="276" y="182"/>
                  </a:cubicBezTo>
                  <a:cubicBezTo>
                    <a:pt x="274" y="183"/>
                    <a:pt x="273" y="183"/>
                    <a:pt x="273" y="182"/>
                  </a:cubicBezTo>
                  <a:cubicBezTo>
                    <a:pt x="273" y="180"/>
                    <a:pt x="277" y="177"/>
                    <a:pt x="279" y="177"/>
                  </a:cubicBezTo>
                  <a:cubicBezTo>
                    <a:pt x="280" y="177"/>
                    <a:pt x="280" y="176"/>
                    <a:pt x="278" y="176"/>
                  </a:cubicBezTo>
                  <a:cubicBezTo>
                    <a:pt x="277" y="175"/>
                    <a:pt x="274" y="176"/>
                    <a:pt x="271" y="177"/>
                  </a:cubicBezTo>
                  <a:cubicBezTo>
                    <a:pt x="268" y="179"/>
                    <a:pt x="265" y="180"/>
                    <a:pt x="264" y="180"/>
                  </a:cubicBezTo>
                  <a:cubicBezTo>
                    <a:pt x="263" y="180"/>
                    <a:pt x="262" y="181"/>
                    <a:pt x="260" y="183"/>
                  </a:cubicBezTo>
                  <a:cubicBezTo>
                    <a:pt x="259" y="185"/>
                    <a:pt x="259" y="186"/>
                    <a:pt x="260" y="188"/>
                  </a:cubicBezTo>
                  <a:cubicBezTo>
                    <a:pt x="261" y="190"/>
                    <a:pt x="260" y="191"/>
                    <a:pt x="256" y="191"/>
                  </a:cubicBezTo>
                  <a:cubicBezTo>
                    <a:pt x="253" y="191"/>
                    <a:pt x="248" y="198"/>
                    <a:pt x="248" y="201"/>
                  </a:cubicBezTo>
                  <a:cubicBezTo>
                    <a:pt x="248" y="203"/>
                    <a:pt x="248" y="203"/>
                    <a:pt x="247" y="201"/>
                  </a:cubicBezTo>
                  <a:cubicBezTo>
                    <a:pt x="247" y="199"/>
                    <a:pt x="246" y="198"/>
                    <a:pt x="245" y="198"/>
                  </a:cubicBezTo>
                  <a:cubicBezTo>
                    <a:pt x="244" y="198"/>
                    <a:pt x="243" y="204"/>
                    <a:pt x="245" y="206"/>
                  </a:cubicBezTo>
                  <a:cubicBezTo>
                    <a:pt x="245" y="208"/>
                    <a:pt x="245" y="209"/>
                    <a:pt x="245" y="209"/>
                  </a:cubicBezTo>
                  <a:cubicBezTo>
                    <a:pt x="244" y="210"/>
                    <a:pt x="244" y="210"/>
                    <a:pt x="244" y="211"/>
                  </a:cubicBezTo>
                  <a:cubicBezTo>
                    <a:pt x="244" y="211"/>
                    <a:pt x="244" y="212"/>
                    <a:pt x="243" y="212"/>
                  </a:cubicBezTo>
                  <a:cubicBezTo>
                    <a:pt x="242" y="213"/>
                    <a:pt x="241" y="213"/>
                    <a:pt x="242" y="214"/>
                  </a:cubicBezTo>
                  <a:cubicBezTo>
                    <a:pt x="242" y="214"/>
                    <a:pt x="240" y="217"/>
                    <a:pt x="236" y="220"/>
                  </a:cubicBezTo>
                  <a:cubicBezTo>
                    <a:pt x="233" y="223"/>
                    <a:pt x="230" y="227"/>
                    <a:pt x="230" y="227"/>
                  </a:cubicBezTo>
                  <a:cubicBezTo>
                    <a:pt x="230" y="228"/>
                    <a:pt x="231" y="232"/>
                    <a:pt x="233" y="237"/>
                  </a:cubicBezTo>
                  <a:cubicBezTo>
                    <a:pt x="235" y="246"/>
                    <a:pt x="235" y="247"/>
                    <a:pt x="233" y="247"/>
                  </a:cubicBezTo>
                  <a:cubicBezTo>
                    <a:pt x="232" y="247"/>
                    <a:pt x="229" y="243"/>
                    <a:pt x="229" y="239"/>
                  </a:cubicBezTo>
                  <a:cubicBezTo>
                    <a:pt x="228" y="234"/>
                    <a:pt x="225" y="231"/>
                    <a:pt x="222" y="231"/>
                  </a:cubicBezTo>
                  <a:cubicBezTo>
                    <a:pt x="220" y="231"/>
                    <a:pt x="218" y="231"/>
                    <a:pt x="216" y="230"/>
                  </a:cubicBezTo>
                  <a:cubicBezTo>
                    <a:pt x="214" y="230"/>
                    <a:pt x="213" y="230"/>
                    <a:pt x="211" y="231"/>
                  </a:cubicBezTo>
                  <a:cubicBezTo>
                    <a:pt x="209" y="232"/>
                    <a:pt x="209" y="233"/>
                    <a:pt x="211" y="234"/>
                  </a:cubicBezTo>
                  <a:cubicBezTo>
                    <a:pt x="212" y="236"/>
                    <a:pt x="212" y="236"/>
                    <a:pt x="208" y="235"/>
                  </a:cubicBezTo>
                  <a:cubicBezTo>
                    <a:pt x="206" y="235"/>
                    <a:pt x="203" y="234"/>
                    <a:pt x="202" y="234"/>
                  </a:cubicBezTo>
                  <a:cubicBezTo>
                    <a:pt x="198" y="233"/>
                    <a:pt x="196" y="233"/>
                    <a:pt x="192" y="236"/>
                  </a:cubicBezTo>
                  <a:cubicBezTo>
                    <a:pt x="188" y="238"/>
                    <a:pt x="187" y="239"/>
                    <a:pt x="188" y="242"/>
                  </a:cubicBezTo>
                  <a:cubicBezTo>
                    <a:pt x="188" y="244"/>
                    <a:pt x="188" y="246"/>
                    <a:pt x="187" y="247"/>
                  </a:cubicBezTo>
                  <a:cubicBezTo>
                    <a:pt x="186" y="248"/>
                    <a:pt x="186" y="258"/>
                    <a:pt x="189" y="262"/>
                  </a:cubicBezTo>
                  <a:cubicBezTo>
                    <a:pt x="192" y="269"/>
                    <a:pt x="195" y="270"/>
                    <a:pt x="201" y="269"/>
                  </a:cubicBezTo>
                  <a:cubicBezTo>
                    <a:pt x="205" y="269"/>
                    <a:pt x="206" y="268"/>
                    <a:pt x="206" y="265"/>
                  </a:cubicBezTo>
                  <a:cubicBezTo>
                    <a:pt x="206" y="261"/>
                    <a:pt x="209" y="259"/>
                    <a:pt x="214" y="259"/>
                  </a:cubicBezTo>
                  <a:cubicBezTo>
                    <a:pt x="216" y="259"/>
                    <a:pt x="216" y="260"/>
                    <a:pt x="215" y="264"/>
                  </a:cubicBezTo>
                  <a:cubicBezTo>
                    <a:pt x="215" y="266"/>
                    <a:pt x="214" y="269"/>
                    <a:pt x="214" y="270"/>
                  </a:cubicBezTo>
                  <a:cubicBezTo>
                    <a:pt x="213" y="270"/>
                    <a:pt x="213" y="272"/>
                    <a:pt x="213" y="274"/>
                  </a:cubicBezTo>
                  <a:cubicBezTo>
                    <a:pt x="212" y="277"/>
                    <a:pt x="213" y="277"/>
                    <a:pt x="216" y="277"/>
                  </a:cubicBezTo>
                  <a:cubicBezTo>
                    <a:pt x="218" y="278"/>
                    <a:pt x="221" y="278"/>
                    <a:pt x="223" y="278"/>
                  </a:cubicBezTo>
                  <a:cubicBezTo>
                    <a:pt x="226" y="279"/>
                    <a:pt x="226" y="279"/>
                    <a:pt x="225" y="286"/>
                  </a:cubicBezTo>
                  <a:cubicBezTo>
                    <a:pt x="225" y="292"/>
                    <a:pt x="225" y="293"/>
                    <a:pt x="228" y="296"/>
                  </a:cubicBezTo>
                  <a:cubicBezTo>
                    <a:pt x="230" y="299"/>
                    <a:pt x="231" y="300"/>
                    <a:pt x="235" y="298"/>
                  </a:cubicBezTo>
                  <a:cubicBezTo>
                    <a:pt x="239" y="297"/>
                    <a:pt x="239" y="298"/>
                    <a:pt x="242" y="300"/>
                  </a:cubicBezTo>
                  <a:cubicBezTo>
                    <a:pt x="240" y="302"/>
                    <a:pt x="240" y="302"/>
                    <a:pt x="240" y="302"/>
                  </a:cubicBezTo>
                  <a:cubicBezTo>
                    <a:pt x="239" y="299"/>
                    <a:pt x="236" y="298"/>
                    <a:pt x="235" y="301"/>
                  </a:cubicBezTo>
                  <a:cubicBezTo>
                    <a:pt x="234" y="302"/>
                    <a:pt x="233" y="303"/>
                    <a:pt x="232" y="302"/>
                  </a:cubicBezTo>
                  <a:cubicBezTo>
                    <a:pt x="231" y="301"/>
                    <a:pt x="229" y="301"/>
                    <a:pt x="228" y="301"/>
                  </a:cubicBezTo>
                  <a:cubicBezTo>
                    <a:pt x="226" y="301"/>
                    <a:pt x="225" y="300"/>
                    <a:pt x="224" y="298"/>
                  </a:cubicBezTo>
                  <a:cubicBezTo>
                    <a:pt x="223" y="296"/>
                    <a:pt x="222" y="296"/>
                    <a:pt x="221" y="297"/>
                  </a:cubicBezTo>
                  <a:cubicBezTo>
                    <a:pt x="220" y="298"/>
                    <a:pt x="219" y="297"/>
                    <a:pt x="219" y="295"/>
                  </a:cubicBezTo>
                  <a:cubicBezTo>
                    <a:pt x="219" y="291"/>
                    <a:pt x="215" y="286"/>
                    <a:pt x="212" y="286"/>
                  </a:cubicBezTo>
                  <a:cubicBezTo>
                    <a:pt x="210" y="286"/>
                    <a:pt x="203" y="282"/>
                    <a:pt x="198" y="279"/>
                  </a:cubicBezTo>
                  <a:cubicBezTo>
                    <a:pt x="195" y="276"/>
                    <a:pt x="194" y="276"/>
                    <a:pt x="192" y="277"/>
                  </a:cubicBezTo>
                  <a:cubicBezTo>
                    <a:pt x="190" y="278"/>
                    <a:pt x="188" y="278"/>
                    <a:pt x="181" y="274"/>
                  </a:cubicBezTo>
                  <a:cubicBezTo>
                    <a:pt x="169" y="268"/>
                    <a:pt x="165" y="265"/>
                    <a:pt x="166" y="262"/>
                  </a:cubicBezTo>
                  <a:cubicBezTo>
                    <a:pt x="167" y="259"/>
                    <a:pt x="165" y="257"/>
                    <a:pt x="160" y="251"/>
                  </a:cubicBezTo>
                  <a:cubicBezTo>
                    <a:pt x="158" y="249"/>
                    <a:pt x="157" y="246"/>
                    <a:pt x="157" y="246"/>
                  </a:cubicBezTo>
                  <a:cubicBezTo>
                    <a:pt x="157" y="245"/>
                    <a:pt x="155" y="242"/>
                    <a:pt x="152" y="238"/>
                  </a:cubicBezTo>
                  <a:cubicBezTo>
                    <a:pt x="149" y="235"/>
                    <a:pt x="147" y="231"/>
                    <a:pt x="147" y="230"/>
                  </a:cubicBezTo>
                  <a:cubicBezTo>
                    <a:pt x="147" y="228"/>
                    <a:pt x="144" y="226"/>
                    <a:pt x="142" y="227"/>
                  </a:cubicBezTo>
                  <a:cubicBezTo>
                    <a:pt x="141" y="228"/>
                    <a:pt x="141" y="230"/>
                    <a:pt x="143" y="233"/>
                  </a:cubicBezTo>
                  <a:cubicBezTo>
                    <a:pt x="145" y="236"/>
                    <a:pt x="146" y="238"/>
                    <a:pt x="146" y="239"/>
                  </a:cubicBezTo>
                  <a:cubicBezTo>
                    <a:pt x="146" y="239"/>
                    <a:pt x="147" y="242"/>
                    <a:pt x="149" y="244"/>
                  </a:cubicBezTo>
                  <a:cubicBezTo>
                    <a:pt x="151" y="247"/>
                    <a:pt x="152" y="250"/>
                    <a:pt x="152" y="250"/>
                  </a:cubicBezTo>
                  <a:cubicBezTo>
                    <a:pt x="152" y="251"/>
                    <a:pt x="153" y="252"/>
                    <a:pt x="154" y="252"/>
                  </a:cubicBezTo>
                  <a:cubicBezTo>
                    <a:pt x="155" y="253"/>
                    <a:pt x="156" y="254"/>
                    <a:pt x="155" y="254"/>
                  </a:cubicBezTo>
                  <a:cubicBezTo>
                    <a:pt x="154" y="256"/>
                    <a:pt x="148" y="250"/>
                    <a:pt x="148" y="248"/>
                  </a:cubicBezTo>
                  <a:cubicBezTo>
                    <a:pt x="148" y="246"/>
                    <a:pt x="146" y="244"/>
                    <a:pt x="145" y="242"/>
                  </a:cubicBezTo>
                  <a:cubicBezTo>
                    <a:pt x="142" y="240"/>
                    <a:pt x="141" y="239"/>
                    <a:pt x="142" y="238"/>
                  </a:cubicBezTo>
                  <a:cubicBezTo>
                    <a:pt x="143" y="237"/>
                    <a:pt x="143" y="236"/>
                    <a:pt x="141" y="235"/>
                  </a:cubicBezTo>
                  <a:cubicBezTo>
                    <a:pt x="140" y="233"/>
                    <a:pt x="138" y="230"/>
                    <a:pt x="137" y="226"/>
                  </a:cubicBezTo>
                  <a:cubicBezTo>
                    <a:pt x="136" y="221"/>
                    <a:pt x="135" y="220"/>
                    <a:pt x="133" y="221"/>
                  </a:cubicBezTo>
                  <a:cubicBezTo>
                    <a:pt x="132" y="221"/>
                    <a:pt x="132" y="220"/>
                    <a:pt x="132" y="220"/>
                  </a:cubicBezTo>
                  <a:cubicBezTo>
                    <a:pt x="132" y="219"/>
                    <a:pt x="131" y="218"/>
                    <a:pt x="130" y="217"/>
                  </a:cubicBezTo>
                  <a:cubicBezTo>
                    <a:pt x="127" y="216"/>
                    <a:pt x="122" y="210"/>
                    <a:pt x="122" y="206"/>
                  </a:cubicBezTo>
                  <a:cubicBezTo>
                    <a:pt x="122" y="205"/>
                    <a:pt x="121" y="204"/>
                    <a:pt x="121" y="204"/>
                  </a:cubicBezTo>
                  <a:cubicBezTo>
                    <a:pt x="118" y="204"/>
                    <a:pt x="116" y="196"/>
                    <a:pt x="116" y="189"/>
                  </a:cubicBezTo>
                  <a:cubicBezTo>
                    <a:pt x="116" y="186"/>
                    <a:pt x="116" y="180"/>
                    <a:pt x="116" y="176"/>
                  </a:cubicBezTo>
                  <a:cubicBezTo>
                    <a:pt x="117" y="169"/>
                    <a:pt x="117" y="168"/>
                    <a:pt x="119" y="170"/>
                  </a:cubicBezTo>
                  <a:cubicBezTo>
                    <a:pt x="120" y="172"/>
                    <a:pt x="122" y="170"/>
                    <a:pt x="122" y="168"/>
                  </a:cubicBezTo>
                  <a:cubicBezTo>
                    <a:pt x="122" y="165"/>
                    <a:pt x="112" y="156"/>
                    <a:pt x="110" y="156"/>
                  </a:cubicBezTo>
                  <a:cubicBezTo>
                    <a:pt x="107" y="156"/>
                    <a:pt x="106" y="155"/>
                    <a:pt x="107" y="153"/>
                  </a:cubicBezTo>
                  <a:cubicBezTo>
                    <a:pt x="109" y="151"/>
                    <a:pt x="105" y="149"/>
                    <a:pt x="103" y="151"/>
                  </a:cubicBezTo>
                  <a:cubicBezTo>
                    <a:pt x="102" y="151"/>
                    <a:pt x="102" y="151"/>
                    <a:pt x="103" y="150"/>
                  </a:cubicBezTo>
                  <a:cubicBezTo>
                    <a:pt x="105" y="147"/>
                    <a:pt x="105" y="147"/>
                    <a:pt x="102" y="146"/>
                  </a:cubicBezTo>
                  <a:cubicBezTo>
                    <a:pt x="101" y="145"/>
                    <a:pt x="100" y="144"/>
                    <a:pt x="100" y="143"/>
                  </a:cubicBezTo>
                  <a:cubicBezTo>
                    <a:pt x="102" y="141"/>
                    <a:pt x="99" y="134"/>
                    <a:pt x="97" y="134"/>
                  </a:cubicBezTo>
                  <a:cubicBezTo>
                    <a:pt x="96" y="134"/>
                    <a:pt x="91" y="130"/>
                    <a:pt x="91" y="129"/>
                  </a:cubicBezTo>
                  <a:cubicBezTo>
                    <a:pt x="91" y="129"/>
                    <a:pt x="90" y="127"/>
                    <a:pt x="89" y="126"/>
                  </a:cubicBezTo>
                  <a:cubicBezTo>
                    <a:pt x="88" y="124"/>
                    <a:pt x="87" y="123"/>
                    <a:pt x="86" y="124"/>
                  </a:cubicBezTo>
                  <a:cubicBezTo>
                    <a:pt x="85" y="125"/>
                    <a:pt x="83" y="124"/>
                    <a:pt x="79" y="122"/>
                  </a:cubicBezTo>
                  <a:cubicBezTo>
                    <a:pt x="76" y="121"/>
                    <a:pt x="71" y="119"/>
                    <a:pt x="68" y="119"/>
                  </a:cubicBezTo>
                  <a:cubicBezTo>
                    <a:pt x="63" y="118"/>
                    <a:pt x="58" y="117"/>
                    <a:pt x="56" y="115"/>
                  </a:cubicBezTo>
                  <a:cubicBezTo>
                    <a:pt x="55" y="112"/>
                    <a:pt x="50" y="114"/>
                    <a:pt x="51" y="117"/>
                  </a:cubicBezTo>
                  <a:cubicBezTo>
                    <a:pt x="51" y="118"/>
                    <a:pt x="47" y="121"/>
                    <a:pt x="45" y="121"/>
                  </a:cubicBezTo>
                  <a:cubicBezTo>
                    <a:pt x="44" y="121"/>
                    <a:pt x="45" y="117"/>
                    <a:pt x="46" y="116"/>
                  </a:cubicBezTo>
                  <a:cubicBezTo>
                    <a:pt x="48" y="114"/>
                    <a:pt x="48" y="114"/>
                    <a:pt x="46" y="113"/>
                  </a:cubicBezTo>
                  <a:cubicBezTo>
                    <a:pt x="44" y="113"/>
                    <a:pt x="41" y="115"/>
                    <a:pt x="41" y="117"/>
                  </a:cubicBezTo>
                  <a:cubicBezTo>
                    <a:pt x="41" y="118"/>
                    <a:pt x="40" y="119"/>
                    <a:pt x="40" y="120"/>
                  </a:cubicBezTo>
                  <a:cubicBezTo>
                    <a:pt x="39" y="120"/>
                    <a:pt x="38" y="121"/>
                    <a:pt x="38" y="122"/>
                  </a:cubicBezTo>
                  <a:cubicBezTo>
                    <a:pt x="39" y="123"/>
                    <a:pt x="33" y="129"/>
                    <a:pt x="28" y="132"/>
                  </a:cubicBezTo>
                  <a:cubicBezTo>
                    <a:pt x="26" y="133"/>
                    <a:pt x="23" y="134"/>
                    <a:pt x="23" y="135"/>
                  </a:cubicBezTo>
                  <a:cubicBezTo>
                    <a:pt x="19" y="137"/>
                    <a:pt x="13" y="139"/>
                    <a:pt x="13" y="139"/>
                  </a:cubicBezTo>
                  <a:cubicBezTo>
                    <a:pt x="13" y="139"/>
                    <a:pt x="14" y="137"/>
                    <a:pt x="17" y="136"/>
                  </a:cubicBezTo>
                  <a:cubicBezTo>
                    <a:pt x="23" y="134"/>
                    <a:pt x="27" y="131"/>
                    <a:pt x="28" y="128"/>
                  </a:cubicBezTo>
                  <a:cubicBezTo>
                    <a:pt x="29" y="124"/>
                    <a:pt x="29" y="122"/>
                    <a:pt x="26" y="124"/>
                  </a:cubicBezTo>
                  <a:cubicBezTo>
                    <a:pt x="24" y="125"/>
                    <a:pt x="17" y="123"/>
                    <a:pt x="16" y="120"/>
                  </a:cubicBezTo>
                  <a:cubicBezTo>
                    <a:pt x="15" y="119"/>
                    <a:pt x="14" y="119"/>
                    <a:pt x="13" y="119"/>
                  </a:cubicBezTo>
                  <a:cubicBezTo>
                    <a:pt x="11" y="120"/>
                    <a:pt x="8" y="117"/>
                    <a:pt x="7" y="113"/>
                  </a:cubicBezTo>
                  <a:cubicBezTo>
                    <a:pt x="6" y="112"/>
                    <a:pt x="7" y="110"/>
                    <a:pt x="8" y="109"/>
                  </a:cubicBezTo>
                  <a:cubicBezTo>
                    <a:pt x="10" y="107"/>
                    <a:pt x="11" y="106"/>
                    <a:pt x="11" y="107"/>
                  </a:cubicBezTo>
                  <a:cubicBezTo>
                    <a:pt x="13" y="108"/>
                    <a:pt x="19" y="103"/>
                    <a:pt x="19" y="101"/>
                  </a:cubicBezTo>
                  <a:cubicBezTo>
                    <a:pt x="19" y="98"/>
                    <a:pt x="17" y="97"/>
                    <a:pt x="15" y="99"/>
                  </a:cubicBezTo>
                  <a:cubicBezTo>
                    <a:pt x="14" y="101"/>
                    <a:pt x="3" y="100"/>
                    <a:pt x="4" y="98"/>
                  </a:cubicBezTo>
                  <a:cubicBezTo>
                    <a:pt x="5" y="97"/>
                    <a:pt x="4" y="96"/>
                    <a:pt x="2" y="95"/>
                  </a:cubicBezTo>
                  <a:cubicBezTo>
                    <a:pt x="0" y="94"/>
                    <a:pt x="0" y="94"/>
                    <a:pt x="2" y="94"/>
                  </a:cubicBezTo>
                  <a:cubicBezTo>
                    <a:pt x="3" y="93"/>
                    <a:pt x="5" y="93"/>
                    <a:pt x="6" y="92"/>
                  </a:cubicBezTo>
                  <a:cubicBezTo>
                    <a:pt x="7" y="91"/>
                    <a:pt x="9" y="92"/>
                    <a:pt x="11" y="93"/>
                  </a:cubicBezTo>
                  <a:cubicBezTo>
                    <a:pt x="13" y="94"/>
                    <a:pt x="15" y="94"/>
                    <a:pt x="16" y="93"/>
                  </a:cubicBezTo>
                  <a:cubicBezTo>
                    <a:pt x="18" y="92"/>
                    <a:pt x="18" y="89"/>
                    <a:pt x="16" y="89"/>
                  </a:cubicBezTo>
                  <a:cubicBezTo>
                    <a:pt x="14" y="89"/>
                    <a:pt x="11" y="87"/>
                    <a:pt x="7" y="84"/>
                  </a:cubicBezTo>
                  <a:cubicBezTo>
                    <a:pt x="4" y="81"/>
                    <a:pt x="4" y="81"/>
                    <a:pt x="4" y="81"/>
                  </a:cubicBezTo>
                  <a:cubicBezTo>
                    <a:pt x="7" y="79"/>
                    <a:pt x="7" y="79"/>
                    <a:pt x="7" y="79"/>
                  </a:cubicBezTo>
                  <a:cubicBezTo>
                    <a:pt x="9" y="79"/>
                    <a:pt x="10" y="78"/>
                    <a:pt x="11" y="78"/>
                  </a:cubicBezTo>
                  <a:cubicBezTo>
                    <a:pt x="11" y="79"/>
                    <a:pt x="12" y="78"/>
                    <a:pt x="13" y="76"/>
                  </a:cubicBezTo>
                  <a:cubicBezTo>
                    <a:pt x="15" y="75"/>
                    <a:pt x="17" y="73"/>
                    <a:pt x="19" y="73"/>
                  </a:cubicBezTo>
                  <a:cubicBezTo>
                    <a:pt x="20" y="73"/>
                    <a:pt x="22" y="72"/>
                    <a:pt x="23" y="71"/>
                  </a:cubicBezTo>
                  <a:cubicBezTo>
                    <a:pt x="23" y="70"/>
                    <a:pt x="24" y="70"/>
                    <a:pt x="24" y="70"/>
                  </a:cubicBezTo>
                  <a:cubicBezTo>
                    <a:pt x="24" y="71"/>
                    <a:pt x="25" y="71"/>
                    <a:pt x="26" y="70"/>
                  </a:cubicBezTo>
                  <a:cubicBezTo>
                    <a:pt x="28" y="68"/>
                    <a:pt x="29" y="68"/>
                    <a:pt x="30" y="69"/>
                  </a:cubicBezTo>
                  <a:cubicBezTo>
                    <a:pt x="30" y="70"/>
                    <a:pt x="31" y="70"/>
                    <a:pt x="32" y="69"/>
                  </a:cubicBezTo>
                  <a:cubicBezTo>
                    <a:pt x="33" y="68"/>
                    <a:pt x="34" y="68"/>
                    <a:pt x="34" y="69"/>
                  </a:cubicBezTo>
                  <a:cubicBezTo>
                    <a:pt x="34" y="70"/>
                    <a:pt x="36" y="70"/>
                    <a:pt x="38" y="70"/>
                  </a:cubicBezTo>
                  <a:cubicBezTo>
                    <a:pt x="40" y="70"/>
                    <a:pt x="42" y="71"/>
                    <a:pt x="42" y="72"/>
                  </a:cubicBezTo>
                  <a:cubicBezTo>
                    <a:pt x="43" y="73"/>
                    <a:pt x="44" y="73"/>
                    <a:pt x="46" y="72"/>
                  </a:cubicBezTo>
                  <a:cubicBezTo>
                    <a:pt x="47" y="71"/>
                    <a:pt x="49" y="71"/>
                    <a:pt x="50" y="72"/>
                  </a:cubicBezTo>
                  <a:cubicBezTo>
                    <a:pt x="51" y="73"/>
                    <a:pt x="55" y="73"/>
                    <a:pt x="59" y="73"/>
                  </a:cubicBezTo>
                  <a:cubicBezTo>
                    <a:pt x="62" y="74"/>
                    <a:pt x="66" y="74"/>
                    <a:pt x="66" y="75"/>
                  </a:cubicBezTo>
                  <a:cubicBezTo>
                    <a:pt x="66" y="75"/>
                    <a:pt x="68" y="76"/>
                    <a:pt x="69" y="76"/>
                  </a:cubicBezTo>
                  <a:cubicBezTo>
                    <a:pt x="71" y="76"/>
                    <a:pt x="74" y="76"/>
                    <a:pt x="77" y="77"/>
                  </a:cubicBezTo>
                  <a:cubicBezTo>
                    <a:pt x="81" y="79"/>
                    <a:pt x="84" y="80"/>
                    <a:pt x="86" y="80"/>
                  </a:cubicBezTo>
                  <a:cubicBezTo>
                    <a:pt x="86" y="80"/>
                    <a:pt x="86" y="81"/>
                    <a:pt x="86" y="83"/>
                  </a:cubicBezTo>
                  <a:cubicBezTo>
                    <a:pt x="86" y="85"/>
                    <a:pt x="89" y="88"/>
                    <a:pt x="90" y="87"/>
                  </a:cubicBezTo>
                  <a:cubicBezTo>
                    <a:pt x="91" y="86"/>
                    <a:pt x="90" y="80"/>
                    <a:pt x="88" y="78"/>
                  </a:cubicBezTo>
                  <a:cubicBezTo>
                    <a:pt x="87" y="76"/>
                    <a:pt x="87" y="76"/>
                    <a:pt x="89" y="77"/>
                  </a:cubicBezTo>
                  <a:cubicBezTo>
                    <a:pt x="90" y="78"/>
                    <a:pt x="91" y="78"/>
                    <a:pt x="94" y="77"/>
                  </a:cubicBezTo>
                  <a:cubicBezTo>
                    <a:pt x="96" y="75"/>
                    <a:pt x="98" y="74"/>
                    <a:pt x="99" y="74"/>
                  </a:cubicBezTo>
                  <a:cubicBezTo>
                    <a:pt x="99" y="74"/>
                    <a:pt x="98" y="76"/>
                    <a:pt x="95" y="77"/>
                  </a:cubicBezTo>
                  <a:cubicBezTo>
                    <a:pt x="92" y="79"/>
                    <a:pt x="91" y="81"/>
                    <a:pt x="92" y="81"/>
                  </a:cubicBezTo>
                  <a:cubicBezTo>
                    <a:pt x="93" y="82"/>
                    <a:pt x="96" y="81"/>
                    <a:pt x="105" y="76"/>
                  </a:cubicBezTo>
                  <a:cubicBezTo>
                    <a:pt x="108" y="73"/>
                    <a:pt x="109" y="73"/>
                    <a:pt x="112" y="75"/>
                  </a:cubicBezTo>
                  <a:cubicBezTo>
                    <a:pt x="114" y="76"/>
                    <a:pt x="116" y="76"/>
                    <a:pt x="116" y="76"/>
                  </a:cubicBezTo>
                  <a:cubicBezTo>
                    <a:pt x="118" y="74"/>
                    <a:pt x="125" y="76"/>
                    <a:pt x="130" y="78"/>
                  </a:cubicBezTo>
                  <a:cubicBezTo>
                    <a:pt x="133" y="80"/>
                    <a:pt x="134" y="80"/>
                    <a:pt x="135" y="79"/>
                  </a:cubicBezTo>
                  <a:cubicBezTo>
                    <a:pt x="136" y="78"/>
                    <a:pt x="137" y="78"/>
                    <a:pt x="139" y="79"/>
                  </a:cubicBezTo>
                  <a:cubicBezTo>
                    <a:pt x="141" y="80"/>
                    <a:pt x="141" y="80"/>
                    <a:pt x="140" y="81"/>
                  </a:cubicBezTo>
                  <a:cubicBezTo>
                    <a:pt x="137" y="83"/>
                    <a:pt x="140" y="85"/>
                    <a:pt x="145" y="85"/>
                  </a:cubicBezTo>
                  <a:cubicBezTo>
                    <a:pt x="151" y="84"/>
                    <a:pt x="154" y="85"/>
                    <a:pt x="156" y="88"/>
                  </a:cubicBezTo>
                  <a:cubicBezTo>
                    <a:pt x="157" y="92"/>
                    <a:pt x="160" y="91"/>
                    <a:pt x="159" y="87"/>
                  </a:cubicBezTo>
                  <a:cubicBezTo>
                    <a:pt x="159" y="85"/>
                    <a:pt x="160" y="84"/>
                    <a:pt x="161" y="84"/>
                  </a:cubicBezTo>
                  <a:cubicBezTo>
                    <a:pt x="164" y="83"/>
                    <a:pt x="163" y="81"/>
                    <a:pt x="160" y="81"/>
                  </a:cubicBezTo>
                  <a:cubicBezTo>
                    <a:pt x="159" y="81"/>
                    <a:pt x="159" y="81"/>
                    <a:pt x="161" y="82"/>
                  </a:cubicBezTo>
                  <a:cubicBezTo>
                    <a:pt x="162" y="83"/>
                    <a:pt x="162" y="83"/>
                    <a:pt x="161" y="83"/>
                  </a:cubicBezTo>
                  <a:cubicBezTo>
                    <a:pt x="160" y="83"/>
                    <a:pt x="159" y="83"/>
                    <a:pt x="158" y="82"/>
                  </a:cubicBezTo>
                  <a:cubicBezTo>
                    <a:pt x="157" y="82"/>
                    <a:pt x="157" y="81"/>
                    <a:pt x="158" y="81"/>
                  </a:cubicBezTo>
                  <a:cubicBezTo>
                    <a:pt x="161" y="80"/>
                    <a:pt x="167" y="80"/>
                    <a:pt x="167" y="81"/>
                  </a:cubicBezTo>
                  <a:cubicBezTo>
                    <a:pt x="167" y="82"/>
                    <a:pt x="168" y="83"/>
                    <a:pt x="170" y="84"/>
                  </a:cubicBezTo>
                  <a:cubicBezTo>
                    <a:pt x="175" y="86"/>
                    <a:pt x="182" y="85"/>
                    <a:pt x="186" y="83"/>
                  </a:cubicBezTo>
                  <a:cubicBezTo>
                    <a:pt x="188" y="82"/>
                    <a:pt x="189" y="82"/>
                    <a:pt x="191" y="83"/>
                  </a:cubicBezTo>
                  <a:cubicBezTo>
                    <a:pt x="194" y="85"/>
                    <a:pt x="195" y="84"/>
                    <a:pt x="197" y="80"/>
                  </a:cubicBezTo>
                  <a:cubicBezTo>
                    <a:pt x="198" y="76"/>
                    <a:pt x="198" y="76"/>
                    <a:pt x="195" y="76"/>
                  </a:cubicBezTo>
                  <a:cubicBezTo>
                    <a:pt x="191" y="76"/>
                    <a:pt x="191" y="70"/>
                    <a:pt x="195" y="68"/>
                  </a:cubicBezTo>
                  <a:cubicBezTo>
                    <a:pt x="196" y="68"/>
                    <a:pt x="196" y="68"/>
                    <a:pt x="196" y="68"/>
                  </a:cubicBezTo>
                  <a:cubicBezTo>
                    <a:pt x="196" y="68"/>
                    <a:pt x="196" y="68"/>
                    <a:pt x="196" y="68"/>
                  </a:cubicBezTo>
                  <a:cubicBezTo>
                    <a:pt x="200" y="68"/>
                    <a:pt x="203" y="72"/>
                    <a:pt x="202" y="74"/>
                  </a:cubicBezTo>
                  <a:cubicBezTo>
                    <a:pt x="201" y="75"/>
                    <a:pt x="201" y="76"/>
                    <a:pt x="203" y="76"/>
                  </a:cubicBezTo>
                  <a:cubicBezTo>
                    <a:pt x="204" y="77"/>
                    <a:pt x="205" y="78"/>
                    <a:pt x="205" y="79"/>
                  </a:cubicBezTo>
                  <a:cubicBezTo>
                    <a:pt x="205" y="82"/>
                    <a:pt x="207" y="82"/>
                    <a:pt x="209" y="79"/>
                  </a:cubicBezTo>
                  <a:cubicBezTo>
                    <a:pt x="210" y="77"/>
                    <a:pt x="211" y="77"/>
                    <a:pt x="212" y="78"/>
                  </a:cubicBezTo>
                  <a:cubicBezTo>
                    <a:pt x="213" y="79"/>
                    <a:pt x="214" y="80"/>
                    <a:pt x="214" y="82"/>
                  </a:cubicBezTo>
                  <a:cubicBezTo>
                    <a:pt x="214" y="83"/>
                    <a:pt x="215" y="85"/>
                    <a:pt x="215" y="86"/>
                  </a:cubicBezTo>
                  <a:cubicBezTo>
                    <a:pt x="217" y="88"/>
                    <a:pt x="217" y="88"/>
                    <a:pt x="220" y="84"/>
                  </a:cubicBezTo>
                  <a:cubicBezTo>
                    <a:pt x="222" y="81"/>
                    <a:pt x="222" y="80"/>
                    <a:pt x="222" y="79"/>
                  </a:cubicBezTo>
                  <a:cubicBezTo>
                    <a:pt x="221" y="77"/>
                    <a:pt x="221" y="77"/>
                    <a:pt x="224" y="77"/>
                  </a:cubicBezTo>
                  <a:cubicBezTo>
                    <a:pt x="228" y="77"/>
                    <a:pt x="231" y="79"/>
                    <a:pt x="230" y="81"/>
                  </a:cubicBezTo>
                  <a:cubicBezTo>
                    <a:pt x="229" y="82"/>
                    <a:pt x="229" y="83"/>
                    <a:pt x="230" y="85"/>
                  </a:cubicBezTo>
                  <a:cubicBezTo>
                    <a:pt x="231" y="86"/>
                    <a:pt x="232" y="87"/>
                    <a:pt x="232" y="88"/>
                  </a:cubicBezTo>
                  <a:cubicBezTo>
                    <a:pt x="232" y="89"/>
                    <a:pt x="225" y="92"/>
                    <a:pt x="222" y="92"/>
                  </a:cubicBezTo>
                  <a:cubicBezTo>
                    <a:pt x="218" y="92"/>
                    <a:pt x="218" y="92"/>
                    <a:pt x="220" y="95"/>
                  </a:cubicBezTo>
                  <a:cubicBezTo>
                    <a:pt x="221" y="96"/>
                    <a:pt x="223" y="98"/>
                    <a:pt x="225" y="98"/>
                  </a:cubicBezTo>
                  <a:cubicBezTo>
                    <a:pt x="229" y="99"/>
                    <a:pt x="234" y="104"/>
                    <a:pt x="233" y="105"/>
                  </a:cubicBezTo>
                  <a:cubicBezTo>
                    <a:pt x="232" y="105"/>
                    <a:pt x="230" y="105"/>
                    <a:pt x="229" y="104"/>
                  </a:cubicBezTo>
                  <a:cubicBezTo>
                    <a:pt x="226" y="102"/>
                    <a:pt x="226" y="102"/>
                    <a:pt x="224" y="105"/>
                  </a:cubicBezTo>
                  <a:cubicBezTo>
                    <a:pt x="222" y="107"/>
                    <a:pt x="222" y="108"/>
                    <a:pt x="219" y="106"/>
                  </a:cubicBezTo>
                  <a:cubicBezTo>
                    <a:pt x="217" y="105"/>
                    <a:pt x="216" y="104"/>
                    <a:pt x="218" y="104"/>
                  </a:cubicBezTo>
                  <a:cubicBezTo>
                    <a:pt x="219" y="103"/>
                    <a:pt x="219" y="102"/>
                    <a:pt x="219" y="99"/>
                  </a:cubicBezTo>
                  <a:cubicBezTo>
                    <a:pt x="219" y="95"/>
                    <a:pt x="219" y="95"/>
                    <a:pt x="215" y="94"/>
                  </a:cubicBezTo>
                  <a:cubicBezTo>
                    <a:pt x="211" y="94"/>
                    <a:pt x="208" y="96"/>
                    <a:pt x="211" y="97"/>
                  </a:cubicBezTo>
                  <a:cubicBezTo>
                    <a:pt x="217" y="99"/>
                    <a:pt x="217" y="99"/>
                    <a:pt x="214" y="101"/>
                  </a:cubicBezTo>
                  <a:cubicBezTo>
                    <a:pt x="213" y="102"/>
                    <a:pt x="211" y="103"/>
                    <a:pt x="210" y="103"/>
                  </a:cubicBezTo>
                  <a:cubicBezTo>
                    <a:pt x="208" y="102"/>
                    <a:pt x="204" y="104"/>
                    <a:pt x="205" y="105"/>
                  </a:cubicBezTo>
                  <a:cubicBezTo>
                    <a:pt x="205" y="106"/>
                    <a:pt x="204" y="108"/>
                    <a:pt x="202" y="109"/>
                  </a:cubicBezTo>
                  <a:cubicBezTo>
                    <a:pt x="195" y="117"/>
                    <a:pt x="194" y="119"/>
                    <a:pt x="195" y="123"/>
                  </a:cubicBezTo>
                  <a:cubicBezTo>
                    <a:pt x="196" y="126"/>
                    <a:pt x="197" y="126"/>
                    <a:pt x="199" y="126"/>
                  </a:cubicBezTo>
                  <a:cubicBezTo>
                    <a:pt x="201" y="126"/>
                    <a:pt x="201" y="126"/>
                    <a:pt x="201" y="128"/>
                  </a:cubicBezTo>
                  <a:cubicBezTo>
                    <a:pt x="201" y="131"/>
                    <a:pt x="203" y="133"/>
                    <a:pt x="204" y="132"/>
                  </a:cubicBezTo>
                  <a:cubicBezTo>
                    <a:pt x="205" y="132"/>
                    <a:pt x="208" y="133"/>
                    <a:pt x="211" y="136"/>
                  </a:cubicBezTo>
                  <a:cubicBezTo>
                    <a:pt x="215" y="138"/>
                    <a:pt x="219" y="140"/>
                    <a:pt x="222" y="140"/>
                  </a:cubicBezTo>
                  <a:cubicBezTo>
                    <a:pt x="227" y="141"/>
                    <a:pt x="227" y="141"/>
                    <a:pt x="227" y="141"/>
                  </a:cubicBezTo>
                  <a:cubicBezTo>
                    <a:pt x="226" y="145"/>
                    <a:pt x="226" y="145"/>
                    <a:pt x="226" y="145"/>
                  </a:cubicBezTo>
                  <a:cubicBezTo>
                    <a:pt x="226" y="149"/>
                    <a:pt x="226" y="150"/>
                    <a:pt x="230" y="154"/>
                  </a:cubicBezTo>
                  <a:cubicBezTo>
                    <a:pt x="234" y="157"/>
                    <a:pt x="235" y="158"/>
                    <a:pt x="236" y="157"/>
                  </a:cubicBezTo>
                  <a:cubicBezTo>
                    <a:pt x="238" y="155"/>
                    <a:pt x="238" y="153"/>
                    <a:pt x="239" y="149"/>
                  </a:cubicBezTo>
                  <a:cubicBezTo>
                    <a:pt x="239" y="144"/>
                    <a:pt x="239" y="141"/>
                    <a:pt x="241" y="139"/>
                  </a:cubicBezTo>
                  <a:cubicBezTo>
                    <a:pt x="243" y="136"/>
                    <a:pt x="243" y="132"/>
                    <a:pt x="240" y="129"/>
                  </a:cubicBezTo>
                  <a:cubicBezTo>
                    <a:pt x="239" y="127"/>
                    <a:pt x="238" y="125"/>
                    <a:pt x="239" y="124"/>
                  </a:cubicBezTo>
                  <a:cubicBezTo>
                    <a:pt x="240" y="123"/>
                    <a:pt x="240" y="123"/>
                    <a:pt x="240" y="123"/>
                  </a:cubicBezTo>
                  <a:cubicBezTo>
                    <a:pt x="239" y="123"/>
                    <a:pt x="240" y="122"/>
                    <a:pt x="240" y="121"/>
                  </a:cubicBezTo>
                  <a:cubicBezTo>
                    <a:pt x="241" y="120"/>
                    <a:pt x="241" y="119"/>
                    <a:pt x="241" y="118"/>
                  </a:cubicBezTo>
                  <a:cubicBezTo>
                    <a:pt x="240" y="116"/>
                    <a:pt x="240" y="115"/>
                    <a:pt x="241" y="112"/>
                  </a:cubicBezTo>
                  <a:cubicBezTo>
                    <a:pt x="242" y="109"/>
                    <a:pt x="243" y="109"/>
                    <a:pt x="248" y="109"/>
                  </a:cubicBezTo>
                  <a:cubicBezTo>
                    <a:pt x="252" y="109"/>
                    <a:pt x="254" y="110"/>
                    <a:pt x="256" y="112"/>
                  </a:cubicBezTo>
                  <a:cubicBezTo>
                    <a:pt x="258" y="114"/>
                    <a:pt x="260" y="115"/>
                    <a:pt x="261" y="115"/>
                  </a:cubicBezTo>
                  <a:cubicBezTo>
                    <a:pt x="263" y="115"/>
                    <a:pt x="263" y="118"/>
                    <a:pt x="261" y="119"/>
                  </a:cubicBezTo>
                  <a:cubicBezTo>
                    <a:pt x="260" y="120"/>
                    <a:pt x="260" y="122"/>
                    <a:pt x="263" y="125"/>
                  </a:cubicBezTo>
                  <a:cubicBezTo>
                    <a:pt x="265" y="127"/>
                    <a:pt x="266" y="127"/>
                    <a:pt x="266" y="126"/>
                  </a:cubicBezTo>
                  <a:cubicBezTo>
                    <a:pt x="267" y="125"/>
                    <a:pt x="268" y="125"/>
                    <a:pt x="269" y="126"/>
                  </a:cubicBezTo>
                  <a:cubicBezTo>
                    <a:pt x="270" y="126"/>
                    <a:pt x="271" y="125"/>
                    <a:pt x="273" y="123"/>
                  </a:cubicBezTo>
                  <a:cubicBezTo>
                    <a:pt x="277" y="119"/>
                    <a:pt x="277" y="119"/>
                    <a:pt x="278" y="124"/>
                  </a:cubicBezTo>
                  <a:cubicBezTo>
                    <a:pt x="278" y="126"/>
                    <a:pt x="280" y="129"/>
                    <a:pt x="281" y="130"/>
                  </a:cubicBezTo>
                  <a:cubicBezTo>
                    <a:pt x="282" y="132"/>
                    <a:pt x="283" y="133"/>
                    <a:pt x="283" y="133"/>
                  </a:cubicBezTo>
                  <a:cubicBezTo>
                    <a:pt x="282" y="133"/>
                    <a:pt x="283" y="134"/>
                    <a:pt x="284" y="136"/>
                  </a:cubicBezTo>
                  <a:cubicBezTo>
                    <a:pt x="285" y="137"/>
                    <a:pt x="286" y="138"/>
                    <a:pt x="286" y="138"/>
                  </a:cubicBezTo>
                  <a:cubicBezTo>
                    <a:pt x="287" y="137"/>
                    <a:pt x="288" y="138"/>
                    <a:pt x="290" y="139"/>
                  </a:cubicBezTo>
                  <a:cubicBezTo>
                    <a:pt x="291" y="140"/>
                    <a:pt x="293" y="142"/>
                    <a:pt x="294" y="142"/>
                  </a:cubicBezTo>
                  <a:cubicBezTo>
                    <a:pt x="295" y="142"/>
                    <a:pt x="295" y="142"/>
                    <a:pt x="294" y="143"/>
                  </a:cubicBezTo>
                  <a:cubicBezTo>
                    <a:pt x="291" y="143"/>
                    <a:pt x="287" y="145"/>
                    <a:pt x="288" y="147"/>
                  </a:cubicBezTo>
                  <a:close/>
                  <a:moveTo>
                    <a:pt x="234" y="175"/>
                  </a:moveTo>
                  <a:cubicBezTo>
                    <a:pt x="235" y="175"/>
                    <a:pt x="235" y="175"/>
                    <a:pt x="236" y="175"/>
                  </a:cubicBezTo>
                  <a:cubicBezTo>
                    <a:pt x="237" y="175"/>
                    <a:pt x="237" y="174"/>
                    <a:pt x="236" y="173"/>
                  </a:cubicBezTo>
                  <a:cubicBezTo>
                    <a:pt x="236" y="173"/>
                    <a:pt x="236" y="173"/>
                    <a:pt x="235" y="173"/>
                  </a:cubicBezTo>
                  <a:cubicBezTo>
                    <a:pt x="235" y="173"/>
                    <a:pt x="235" y="173"/>
                    <a:pt x="235" y="173"/>
                  </a:cubicBezTo>
                  <a:cubicBezTo>
                    <a:pt x="235" y="173"/>
                    <a:pt x="235" y="173"/>
                    <a:pt x="235" y="173"/>
                  </a:cubicBezTo>
                  <a:cubicBezTo>
                    <a:pt x="234" y="173"/>
                    <a:pt x="234" y="174"/>
                    <a:pt x="234" y="175"/>
                  </a:cubicBezTo>
                  <a:close/>
                  <a:moveTo>
                    <a:pt x="211" y="160"/>
                  </a:moveTo>
                  <a:cubicBezTo>
                    <a:pt x="211" y="161"/>
                    <a:pt x="211" y="161"/>
                    <a:pt x="212" y="161"/>
                  </a:cubicBezTo>
                  <a:cubicBezTo>
                    <a:pt x="212" y="161"/>
                    <a:pt x="213" y="161"/>
                    <a:pt x="213" y="160"/>
                  </a:cubicBezTo>
                  <a:cubicBezTo>
                    <a:pt x="213" y="160"/>
                    <a:pt x="212" y="159"/>
                    <a:pt x="212" y="159"/>
                  </a:cubicBezTo>
                  <a:cubicBezTo>
                    <a:pt x="211" y="159"/>
                    <a:pt x="211" y="160"/>
                    <a:pt x="211" y="160"/>
                  </a:cubicBezTo>
                  <a:close/>
                  <a:moveTo>
                    <a:pt x="228" y="182"/>
                  </a:moveTo>
                  <a:cubicBezTo>
                    <a:pt x="230" y="185"/>
                    <a:pt x="230" y="185"/>
                    <a:pt x="230" y="182"/>
                  </a:cubicBezTo>
                  <a:cubicBezTo>
                    <a:pt x="231" y="180"/>
                    <a:pt x="232" y="179"/>
                    <a:pt x="233" y="179"/>
                  </a:cubicBezTo>
                  <a:cubicBezTo>
                    <a:pt x="233" y="179"/>
                    <a:pt x="234" y="178"/>
                    <a:pt x="233" y="178"/>
                  </a:cubicBezTo>
                  <a:cubicBezTo>
                    <a:pt x="233" y="177"/>
                    <a:pt x="231" y="176"/>
                    <a:pt x="228" y="175"/>
                  </a:cubicBezTo>
                  <a:cubicBezTo>
                    <a:pt x="224" y="174"/>
                    <a:pt x="222" y="174"/>
                    <a:pt x="221" y="171"/>
                  </a:cubicBezTo>
                  <a:cubicBezTo>
                    <a:pt x="220" y="169"/>
                    <a:pt x="218" y="167"/>
                    <a:pt x="216" y="166"/>
                  </a:cubicBezTo>
                  <a:cubicBezTo>
                    <a:pt x="216" y="165"/>
                    <a:pt x="215" y="165"/>
                    <a:pt x="214" y="165"/>
                  </a:cubicBezTo>
                  <a:cubicBezTo>
                    <a:pt x="214" y="165"/>
                    <a:pt x="214" y="165"/>
                    <a:pt x="214" y="165"/>
                  </a:cubicBezTo>
                  <a:cubicBezTo>
                    <a:pt x="213" y="165"/>
                    <a:pt x="213" y="166"/>
                    <a:pt x="211" y="167"/>
                  </a:cubicBezTo>
                  <a:cubicBezTo>
                    <a:pt x="210" y="168"/>
                    <a:pt x="208" y="169"/>
                    <a:pt x="206" y="170"/>
                  </a:cubicBezTo>
                  <a:cubicBezTo>
                    <a:pt x="204" y="171"/>
                    <a:pt x="204" y="171"/>
                    <a:pt x="208" y="171"/>
                  </a:cubicBezTo>
                  <a:cubicBezTo>
                    <a:pt x="215" y="170"/>
                    <a:pt x="225" y="174"/>
                    <a:pt x="219" y="175"/>
                  </a:cubicBezTo>
                  <a:cubicBezTo>
                    <a:pt x="216" y="176"/>
                    <a:pt x="214" y="179"/>
                    <a:pt x="215" y="181"/>
                  </a:cubicBezTo>
                  <a:cubicBezTo>
                    <a:pt x="215" y="181"/>
                    <a:pt x="215" y="183"/>
                    <a:pt x="215" y="185"/>
                  </a:cubicBezTo>
                  <a:cubicBezTo>
                    <a:pt x="215" y="186"/>
                    <a:pt x="215" y="188"/>
                    <a:pt x="216" y="189"/>
                  </a:cubicBezTo>
                  <a:cubicBezTo>
                    <a:pt x="216" y="190"/>
                    <a:pt x="217" y="189"/>
                    <a:pt x="217" y="186"/>
                  </a:cubicBezTo>
                  <a:cubicBezTo>
                    <a:pt x="218" y="183"/>
                    <a:pt x="219" y="179"/>
                    <a:pt x="220" y="178"/>
                  </a:cubicBezTo>
                  <a:cubicBezTo>
                    <a:pt x="222" y="175"/>
                    <a:pt x="222" y="175"/>
                    <a:pt x="224" y="176"/>
                  </a:cubicBezTo>
                  <a:cubicBezTo>
                    <a:pt x="225" y="176"/>
                    <a:pt x="226" y="178"/>
                    <a:pt x="226" y="179"/>
                  </a:cubicBezTo>
                  <a:cubicBezTo>
                    <a:pt x="225" y="180"/>
                    <a:pt x="226" y="181"/>
                    <a:pt x="226" y="181"/>
                  </a:cubicBezTo>
                  <a:cubicBezTo>
                    <a:pt x="227" y="180"/>
                    <a:pt x="228" y="181"/>
                    <a:pt x="228" y="182"/>
                  </a:cubicBezTo>
                  <a:close/>
                  <a:moveTo>
                    <a:pt x="245" y="181"/>
                  </a:moveTo>
                  <a:cubicBezTo>
                    <a:pt x="245" y="181"/>
                    <a:pt x="245" y="181"/>
                    <a:pt x="245" y="181"/>
                  </a:cubicBezTo>
                  <a:cubicBezTo>
                    <a:pt x="244" y="181"/>
                    <a:pt x="242" y="182"/>
                    <a:pt x="239" y="184"/>
                  </a:cubicBezTo>
                  <a:cubicBezTo>
                    <a:pt x="231" y="187"/>
                    <a:pt x="226" y="191"/>
                    <a:pt x="228" y="191"/>
                  </a:cubicBezTo>
                  <a:cubicBezTo>
                    <a:pt x="229" y="191"/>
                    <a:pt x="231" y="190"/>
                    <a:pt x="233" y="188"/>
                  </a:cubicBezTo>
                  <a:cubicBezTo>
                    <a:pt x="235" y="187"/>
                    <a:pt x="239" y="185"/>
                    <a:pt x="241" y="184"/>
                  </a:cubicBezTo>
                  <a:cubicBezTo>
                    <a:pt x="243" y="184"/>
                    <a:pt x="245" y="183"/>
                    <a:pt x="245" y="182"/>
                  </a:cubicBezTo>
                  <a:cubicBezTo>
                    <a:pt x="245" y="181"/>
                    <a:pt x="245" y="181"/>
                    <a:pt x="245" y="181"/>
                  </a:cubicBezTo>
                  <a:close/>
                  <a:moveTo>
                    <a:pt x="245" y="168"/>
                  </a:moveTo>
                  <a:cubicBezTo>
                    <a:pt x="244" y="168"/>
                    <a:pt x="244" y="168"/>
                    <a:pt x="244" y="168"/>
                  </a:cubicBezTo>
                  <a:cubicBezTo>
                    <a:pt x="244" y="168"/>
                    <a:pt x="244" y="168"/>
                    <a:pt x="244" y="168"/>
                  </a:cubicBezTo>
                  <a:cubicBezTo>
                    <a:pt x="242" y="168"/>
                    <a:pt x="241" y="169"/>
                    <a:pt x="242" y="170"/>
                  </a:cubicBezTo>
                  <a:cubicBezTo>
                    <a:pt x="242" y="171"/>
                    <a:pt x="243" y="171"/>
                    <a:pt x="244" y="171"/>
                  </a:cubicBezTo>
                  <a:cubicBezTo>
                    <a:pt x="245" y="171"/>
                    <a:pt x="246" y="169"/>
                    <a:pt x="245" y="168"/>
                  </a:cubicBezTo>
                  <a:close/>
                  <a:moveTo>
                    <a:pt x="283" y="7"/>
                  </a:moveTo>
                  <a:cubicBezTo>
                    <a:pt x="283" y="7"/>
                    <a:pt x="282" y="6"/>
                    <a:pt x="280" y="5"/>
                  </a:cubicBezTo>
                  <a:cubicBezTo>
                    <a:pt x="278" y="4"/>
                    <a:pt x="276" y="4"/>
                    <a:pt x="274" y="4"/>
                  </a:cubicBezTo>
                  <a:cubicBezTo>
                    <a:pt x="270" y="5"/>
                    <a:pt x="267" y="5"/>
                    <a:pt x="268" y="3"/>
                  </a:cubicBezTo>
                  <a:cubicBezTo>
                    <a:pt x="269" y="2"/>
                    <a:pt x="264" y="1"/>
                    <a:pt x="257" y="1"/>
                  </a:cubicBezTo>
                  <a:cubicBezTo>
                    <a:pt x="254" y="2"/>
                    <a:pt x="249" y="1"/>
                    <a:pt x="246" y="1"/>
                  </a:cubicBezTo>
                  <a:cubicBezTo>
                    <a:pt x="245" y="1"/>
                    <a:pt x="244" y="0"/>
                    <a:pt x="243" y="0"/>
                  </a:cubicBezTo>
                  <a:cubicBezTo>
                    <a:pt x="242" y="0"/>
                    <a:pt x="242" y="0"/>
                    <a:pt x="242" y="0"/>
                  </a:cubicBezTo>
                  <a:cubicBezTo>
                    <a:pt x="242" y="0"/>
                    <a:pt x="242" y="0"/>
                    <a:pt x="242" y="0"/>
                  </a:cubicBezTo>
                  <a:cubicBezTo>
                    <a:pt x="241" y="0"/>
                    <a:pt x="241" y="1"/>
                    <a:pt x="241" y="1"/>
                  </a:cubicBezTo>
                  <a:cubicBezTo>
                    <a:pt x="241" y="1"/>
                    <a:pt x="239" y="1"/>
                    <a:pt x="238" y="1"/>
                  </a:cubicBezTo>
                  <a:cubicBezTo>
                    <a:pt x="237" y="1"/>
                    <a:pt x="235" y="1"/>
                    <a:pt x="234" y="1"/>
                  </a:cubicBezTo>
                  <a:cubicBezTo>
                    <a:pt x="233" y="2"/>
                    <a:pt x="232" y="2"/>
                    <a:pt x="231" y="2"/>
                  </a:cubicBezTo>
                  <a:cubicBezTo>
                    <a:pt x="230" y="2"/>
                    <a:pt x="228" y="4"/>
                    <a:pt x="228" y="7"/>
                  </a:cubicBezTo>
                  <a:cubicBezTo>
                    <a:pt x="228" y="7"/>
                    <a:pt x="226" y="8"/>
                    <a:pt x="223" y="8"/>
                  </a:cubicBezTo>
                  <a:cubicBezTo>
                    <a:pt x="220" y="7"/>
                    <a:pt x="218" y="8"/>
                    <a:pt x="219" y="9"/>
                  </a:cubicBezTo>
                  <a:cubicBezTo>
                    <a:pt x="219" y="10"/>
                    <a:pt x="218" y="10"/>
                    <a:pt x="215" y="10"/>
                  </a:cubicBezTo>
                  <a:cubicBezTo>
                    <a:pt x="213" y="10"/>
                    <a:pt x="211" y="11"/>
                    <a:pt x="211" y="11"/>
                  </a:cubicBezTo>
                  <a:cubicBezTo>
                    <a:pt x="211" y="11"/>
                    <a:pt x="208" y="12"/>
                    <a:pt x="206" y="12"/>
                  </a:cubicBezTo>
                  <a:cubicBezTo>
                    <a:pt x="202" y="12"/>
                    <a:pt x="202" y="12"/>
                    <a:pt x="202" y="12"/>
                  </a:cubicBezTo>
                  <a:cubicBezTo>
                    <a:pt x="206" y="13"/>
                    <a:pt x="206" y="13"/>
                    <a:pt x="206" y="13"/>
                  </a:cubicBezTo>
                  <a:cubicBezTo>
                    <a:pt x="208" y="13"/>
                    <a:pt x="210" y="14"/>
                    <a:pt x="210" y="14"/>
                  </a:cubicBezTo>
                  <a:cubicBezTo>
                    <a:pt x="209" y="15"/>
                    <a:pt x="210" y="16"/>
                    <a:pt x="211" y="17"/>
                  </a:cubicBezTo>
                  <a:cubicBezTo>
                    <a:pt x="213" y="18"/>
                    <a:pt x="214" y="18"/>
                    <a:pt x="216" y="17"/>
                  </a:cubicBezTo>
                  <a:cubicBezTo>
                    <a:pt x="217" y="16"/>
                    <a:pt x="218" y="16"/>
                    <a:pt x="219" y="17"/>
                  </a:cubicBezTo>
                  <a:cubicBezTo>
                    <a:pt x="224" y="20"/>
                    <a:pt x="230" y="20"/>
                    <a:pt x="235" y="17"/>
                  </a:cubicBezTo>
                  <a:cubicBezTo>
                    <a:pt x="239" y="15"/>
                    <a:pt x="241" y="14"/>
                    <a:pt x="242" y="15"/>
                  </a:cubicBezTo>
                  <a:cubicBezTo>
                    <a:pt x="244" y="17"/>
                    <a:pt x="241" y="19"/>
                    <a:pt x="233" y="21"/>
                  </a:cubicBezTo>
                  <a:cubicBezTo>
                    <a:pt x="228" y="23"/>
                    <a:pt x="226" y="23"/>
                    <a:pt x="224" y="22"/>
                  </a:cubicBezTo>
                  <a:cubicBezTo>
                    <a:pt x="222" y="21"/>
                    <a:pt x="218" y="22"/>
                    <a:pt x="218" y="24"/>
                  </a:cubicBezTo>
                  <a:cubicBezTo>
                    <a:pt x="218" y="25"/>
                    <a:pt x="226" y="29"/>
                    <a:pt x="228" y="29"/>
                  </a:cubicBezTo>
                  <a:cubicBezTo>
                    <a:pt x="231" y="28"/>
                    <a:pt x="232" y="30"/>
                    <a:pt x="230" y="32"/>
                  </a:cubicBezTo>
                  <a:cubicBezTo>
                    <a:pt x="228" y="33"/>
                    <a:pt x="217" y="32"/>
                    <a:pt x="217" y="29"/>
                  </a:cubicBezTo>
                  <a:cubicBezTo>
                    <a:pt x="217" y="28"/>
                    <a:pt x="216" y="27"/>
                    <a:pt x="215" y="26"/>
                  </a:cubicBezTo>
                  <a:cubicBezTo>
                    <a:pt x="214" y="26"/>
                    <a:pt x="213" y="24"/>
                    <a:pt x="214" y="23"/>
                  </a:cubicBezTo>
                  <a:cubicBezTo>
                    <a:pt x="214" y="22"/>
                    <a:pt x="214" y="22"/>
                    <a:pt x="213" y="22"/>
                  </a:cubicBezTo>
                  <a:cubicBezTo>
                    <a:pt x="212" y="22"/>
                    <a:pt x="209" y="21"/>
                    <a:pt x="206" y="19"/>
                  </a:cubicBezTo>
                  <a:cubicBezTo>
                    <a:pt x="203" y="17"/>
                    <a:pt x="202" y="17"/>
                    <a:pt x="200" y="18"/>
                  </a:cubicBezTo>
                  <a:cubicBezTo>
                    <a:pt x="198" y="18"/>
                    <a:pt x="198" y="19"/>
                    <a:pt x="200" y="19"/>
                  </a:cubicBezTo>
                  <a:cubicBezTo>
                    <a:pt x="201" y="21"/>
                    <a:pt x="201" y="21"/>
                    <a:pt x="197" y="21"/>
                  </a:cubicBezTo>
                  <a:cubicBezTo>
                    <a:pt x="196" y="21"/>
                    <a:pt x="195" y="22"/>
                    <a:pt x="194" y="23"/>
                  </a:cubicBezTo>
                  <a:cubicBezTo>
                    <a:pt x="193" y="25"/>
                    <a:pt x="196" y="27"/>
                    <a:pt x="200" y="27"/>
                  </a:cubicBezTo>
                  <a:cubicBezTo>
                    <a:pt x="201" y="27"/>
                    <a:pt x="203" y="28"/>
                    <a:pt x="204" y="28"/>
                  </a:cubicBezTo>
                  <a:cubicBezTo>
                    <a:pt x="205" y="29"/>
                    <a:pt x="205" y="29"/>
                    <a:pt x="202" y="30"/>
                  </a:cubicBezTo>
                  <a:cubicBezTo>
                    <a:pt x="199" y="31"/>
                    <a:pt x="199" y="31"/>
                    <a:pt x="200" y="32"/>
                  </a:cubicBezTo>
                  <a:cubicBezTo>
                    <a:pt x="201" y="32"/>
                    <a:pt x="202" y="33"/>
                    <a:pt x="201" y="34"/>
                  </a:cubicBezTo>
                  <a:cubicBezTo>
                    <a:pt x="201" y="34"/>
                    <a:pt x="202" y="35"/>
                    <a:pt x="205" y="35"/>
                  </a:cubicBezTo>
                  <a:cubicBezTo>
                    <a:pt x="208" y="35"/>
                    <a:pt x="210" y="34"/>
                    <a:pt x="211" y="33"/>
                  </a:cubicBezTo>
                  <a:cubicBezTo>
                    <a:pt x="213" y="31"/>
                    <a:pt x="213" y="31"/>
                    <a:pt x="215" y="32"/>
                  </a:cubicBezTo>
                  <a:cubicBezTo>
                    <a:pt x="215" y="32"/>
                    <a:pt x="218" y="34"/>
                    <a:pt x="219" y="35"/>
                  </a:cubicBezTo>
                  <a:cubicBezTo>
                    <a:pt x="221" y="36"/>
                    <a:pt x="223" y="37"/>
                    <a:pt x="223" y="38"/>
                  </a:cubicBezTo>
                  <a:cubicBezTo>
                    <a:pt x="223" y="39"/>
                    <a:pt x="220" y="39"/>
                    <a:pt x="218" y="38"/>
                  </a:cubicBezTo>
                  <a:cubicBezTo>
                    <a:pt x="217" y="37"/>
                    <a:pt x="216" y="36"/>
                    <a:pt x="217" y="36"/>
                  </a:cubicBezTo>
                  <a:cubicBezTo>
                    <a:pt x="218" y="36"/>
                    <a:pt x="218" y="36"/>
                    <a:pt x="219" y="37"/>
                  </a:cubicBezTo>
                  <a:cubicBezTo>
                    <a:pt x="219" y="38"/>
                    <a:pt x="220" y="38"/>
                    <a:pt x="221" y="38"/>
                  </a:cubicBezTo>
                  <a:cubicBezTo>
                    <a:pt x="223" y="38"/>
                    <a:pt x="223" y="38"/>
                    <a:pt x="221" y="36"/>
                  </a:cubicBezTo>
                  <a:cubicBezTo>
                    <a:pt x="219" y="35"/>
                    <a:pt x="218" y="35"/>
                    <a:pt x="215" y="36"/>
                  </a:cubicBezTo>
                  <a:cubicBezTo>
                    <a:pt x="213" y="37"/>
                    <a:pt x="212" y="37"/>
                    <a:pt x="214" y="38"/>
                  </a:cubicBezTo>
                  <a:cubicBezTo>
                    <a:pt x="216" y="39"/>
                    <a:pt x="216" y="41"/>
                    <a:pt x="214" y="41"/>
                  </a:cubicBezTo>
                  <a:cubicBezTo>
                    <a:pt x="213" y="41"/>
                    <a:pt x="213" y="41"/>
                    <a:pt x="214" y="40"/>
                  </a:cubicBezTo>
                  <a:cubicBezTo>
                    <a:pt x="215" y="40"/>
                    <a:pt x="215" y="39"/>
                    <a:pt x="214" y="39"/>
                  </a:cubicBezTo>
                  <a:cubicBezTo>
                    <a:pt x="213" y="39"/>
                    <a:pt x="210" y="41"/>
                    <a:pt x="211" y="42"/>
                  </a:cubicBezTo>
                  <a:cubicBezTo>
                    <a:pt x="211" y="42"/>
                    <a:pt x="216" y="43"/>
                    <a:pt x="221" y="43"/>
                  </a:cubicBezTo>
                  <a:cubicBezTo>
                    <a:pt x="226" y="43"/>
                    <a:pt x="231" y="44"/>
                    <a:pt x="231" y="44"/>
                  </a:cubicBezTo>
                  <a:cubicBezTo>
                    <a:pt x="232" y="45"/>
                    <a:pt x="233" y="45"/>
                    <a:pt x="237" y="43"/>
                  </a:cubicBezTo>
                  <a:cubicBezTo>
                    <a:pt x="240" y="42"/>
                    <a:pt x="242" y="40"/>
                    <a:pt x="238" y="41"/>
                  </a:cubicBezTo>
                  <a:cubicBezTo>
                    <a:pt x="236" y="42"/>
                    <a:pt x="230" y="40"/>
                    <a:pt x="231" y="38"/>
                  </a:cubicBezTo>
                  <a:cubicBezTo>
                    <a:pt x="231" y="37"/>
                    <a:pt x="233" y="37"/>
                    <a:pt x="234" y="38"/>
                  </a:cubicBezTo>
                  <a:cubicBezTo>
                    <a:pt x="236" y="38"/>
                    <a:pt x="239" y="37"/>
                    <a:pt x="241" y="36"/>
                  </a:cubicBezTo>
                  <a:cubicBezTo>
                    <a:pt x="243" y="35"/>
                    <a:pt x="245" y="34"/>
                    <a:pt x="246" y="34"/>
                  </a:cubicBezTo>
                  <a:cubicBezTo>
                    <a:pt x="247" y="33"/>
                    <a:pt x="248" y="32"/>
                    <a:pt x="248" y="32"/>
                  </a:cubicBezTo>
                  <a:cubicBezTo>
                    <a:pt x="248" y="31"/>
                    <a:pt x="248" y="30"/>
                    <a:pt x="246" y="31"/>
                  </a:cubicBezTo>
                  <a:cubicBezTo>
                    <a:pt x="244" y="31"/>
                    <a:pt x="243" y="31"/>
                    <a:pt x="242" y="31"/>
                  </a:cubicBezTo>
                  <a:cubicBezTo>
                    <a:pt x="241" y="30"/>
                    <a:pt x="244" y="27"/>
                    <a:pt x="247" y="27"/>
                  </a:cubicBezTo>
                  <a:cubicBezTo>
                    <a:pt x="248" y="27"/>
                    <a:pt x="249" y="27"/>
                    <a:pt x="249" y="26"/>
                  </a:cubicBezTo>
                  <a:cubicBezTo>
                    <a:pt x="247" y="24"/>
                    <a:pt x="250" y="24"/>
                    <a:pt x="253" y="25"/>
                  </a:cubicBezTo>
                  <a:cubicBezTo>
                    <a:pt x="256" y="26"/>
                    <a:pt x="257" y="26"/>
                    <a:pt x="258" y="25"/>
                  </a:cubicBezTo>
                  <a:cubicBezTo>
                    <a:pt x="258" y="24"/>
                    <a:pt x="263" y="22"/>
                    <a:pt x="267" y="19"/>
                  </a:cubicBezTo>
                  <a:cubicBezTo>
                    <a:pt x="272" y="17"/>
                    <a:pt x="275" y="15"/>
                    <a:pt x="275" y="15"/>
                  </a:cubicBezTo>
                  <a:cubicBezTo>
                    <a:pt x="274" y="15"/>
                    <a:pt x="273" y="15"/>
                    <a:pt x="271" y="14"/>
                  </a:cubicBezTo>
                  <a:cubicBezTo>
                    <a:pt x="270" y="14"/>
                    <a:pt x="270" y="14"/>
                    <a:pt x="271" y="15"/>
                  </a:cubicBezTo>
                  <a:cubicBezTo>
                    <a:pt x="272" y="16"/>
                    <a:pt x="272" y="16"/>
                    <a:pt x="269" y="17"/>
                  </a:cubicBezTo>
                  <a:cubicBezTo>
                    <a:pt x="266" y="18"/>
                    <a:pt x="264" y="17"/>
                    <a:pt x="266" y="15"/>
                  </a:cubicBezTo>
                  <a:cubicBezTo>
                    <a:pt x="267" y="15"/>
                    <a:pt x="269" y="13"/>
                    <a:pt x="272" y="13"/>
                  </a:cubicBezTo>
                  <a:cubicBezTo>
                    <a:pt x="279" y="10"/>
                    <a:pt x="283" y="8"/>
                    <a:pt x="283" y="7"/>
                  </a:cubicBezTo>
                  <a:close/>
                  <a:moveTo>
                    <a:pt x="268" y="15"/>
                  </a:moveTo>
                  <a:cubicBezTo>
                    <a:pt x="268" y="15"/>
                    <a:pt x="267" y="15"/>
                    <a:pt x="266" y="16"/>
                  </a:cubicBezTo>
                  <a:cubicBezTo>
                    <a:pt x="266" y="17"/>
                    <a:pt x="266" y="17"/>
                    <a:pt x="268" y="16"/>
                  </a:cubicBezTo>
                  <a:cubicBezTo>
                    <a:pt x="269" y="16"/>
                    <a:pt x="270" y="16"/>
                    <a:pt x="269" y="15"/>
                  </a:cubicBezTo>
                  <a:cubicBezTo>
                    <a:pt x="269" y="15"/>
                    <a:pt x="269" y="15"/>
                    <a:pt x="268" y="15"/>
                  </a:cubicBezTo>
                  <a:close/>
                  <a:moveTo>
                    <a:pt x="316" y="2"/>
                  </a:moveTo>
                  <a:cubicBezTo>
                    <a:pt x="316" y="2"/>
                    <a:pt x="316" y="2"/>
                    <a:pt x="316" y="2"/>
                  </a:cubicBezTo>
                  <a:cubicBezTo>
                    <a:pt x="315" y="2"/>
                    <a:pt x="314" y="3"/>
                    <a:pt x="315" y="4"/>
                  </a:cubicBezTo>
                  <a:cubicBezTo>
                    <a:pt x="315" y="5"/>
                    <a:pt x="316" y="5"/>
                    <a:pt x="316" y="5"/>
                  </a:cubicBezTo>
                  <a:cubicBezTo>
                    <a:pt x="318" y="5"/>
                    <a:pt x="319" y="3"/>
                    <a:pt x="317" y="2"/>
                  </a:cubicBezTo>
                  <a:cubicBezTo>
                    <a:pt x="317" y="2"/>
                    <a:pt x="317" y="2"/>
                    <a:pt x="316" y="2"/>
                  </a:cubicBezTo>
                  <a:close/>
                  <a:moveTo>
                    <a:pt x="241" y="249"/>
                  </a:moveTo>
                  <a:cubicBezTo>
                    <a:pt x="241" y="249"/>
                    <a:pt x="241" y="249"/>
                    <a:pt x="241" y="249"/>
                  </a:cubicBezTo>
                  <a:cubicBezTo>
                    <a:pt x="241" y="249"/>
                    <a:pt x="240" y="249"/>
                    <a:pt x="240" y="249"/>
                  </a:cubicBezTo>
                  <a:cubicBezTo>
                    <a:pt x="240" y="249"/>
                    <a:pt x="239" y="250"/>
                    <a:pt x="240" y="251"/>
                  </a:cubicBezTo>
                  <a:cubicBezTo>
                    <a:pt x="240" y="251"/>
                    <a:pt x="241" y="251"/>
                    <a:pt x="242" y="251"/>
                  </a:cubicBezTo>
                  <a:cubicBezTo>
                    <a:pt x="242" y="251"/>
                    <a:pt x="242" y="250"/>
                    <a:pt x="242" y="249"/>
                  </a:cubicBezTo>
                  <a:cubicBezTo>
                    <a:pt x="242" y="249"/>
                    <a:pt x="241" y="249"/>
                    <a:pt x="241" y="249"/>
                  </a:cubicBezTo>
                  <a:close/>
                  <a:moveTo>
                    <a:pt x="10" y="140"/>
                  </a:moveTo>
                  <a:cubicBezTo>
                    <a:pt x="10" y="140"/>
                    <a:pt x="9" y="140"/>
                    <a:pt x="9" y="140"/>
                  </a:cubicBezTo>
                  <a:cubicBezTo>
                    <a:pt x="9" y="140"/>
                    <a:pt x="9" y="141"/>
                    <a:pt x="9" y="142"/>
                  </a:cubicBezTo>
                  <a:cubicBezTo>
                    <a:pt x="9" y="142"/>
                    <a:pt x="10" y="142"/>
                    <a:pt x="11" y="142"/>
                  </a:cubicBezTo>
                  <a:cubicBezTo>
                    <a:pt x="11" y="142"/>
                    <a:pt x="11" y="141"/>
                    <a:pt x="11" y="140"/>
                  </a:cubicBezTo>
                  <a:cubicBezTo>
                    <a:pt x="11" y="140"/>
                    <a:pt x="10" y="140"/>
                    <a:pt x="10" y="140"/>
                  </a:cubicBezTo>
                  <a:close/>
                  <a:moveTo>
                    <a:pt x="291" y="288"/>
                  </a:moveTo>
                  <a:cubicBezTo>
                    <a:pt x="292" y="288"/>
                    <a:pt x="292" y="287"/>
                    <a:pt x="291" y="287"/>
                  </a:cubicBezTo>
                  <a:cubicBezTo>
                    <a:pt x="291" y="286"/>
                    <a:pt x="291" y="286"/>
                    <a:pt x="290" y="286"/>
                  </a:cubicBezTo>
                  <a:cubicBezTo>
                    <a:pt x="290" y="286"/>
                    <a:pt x="290" y="286"/>
                    <a:pt x="290" y="286"/>
                  </a:cubicBezTo>
                  <a:cubicBezTo>
                    <a:pt x="290" y="286"/>
                    <a:pt x="290" y="286"/>
                    <a:pt x="290" y="286"/>
                  </a:cubicBezTo>
                  <a:cubicBezTo>
                    <a:pt x="289" y="287"/>
                    <a:pt x="289" y="287"/>
                    <a:pt x="289" y="288"/>
                  </a:cubicBezTo>
                  <a:cubicBezTo>
                    <a:pt x="290" y="288"/>
                    <a:pt x="290" y="289"/>
                    <a:pt x="291" y="288"/>
                  </a:cubicBezTo>
                  <a:close/>
                  <a:moveTo>
                    <a:pt x="280" y="161"/>
                  </a:moveTo>
                  <a:cubicBezTo>
                    <a:pt x="280" y="161"/>
                    <a:pt x="280" y="161"/>
                    <a:pt x="280" y="161"/>
                  </a:cubicBezTo>
                  <a:cubicBezTo>
                    <a:pt x="280" y="161"/>
                    <a:pt x="280" y="161"/>
                    <a:pt x="280" y="161"/>
                  </a:cubicBezTo>
                  <a:close/>
                  <a:moveTo>
                    <a:pt x="246" y="249"/>
                  </a:moveTo>
                  <a:cubicBezTo>
                    <a:pt x="246" y="249"/>
                    <a:pt x="246" y="249"/>
                    <a:pt x="246" y="249"/>
                  </a:cubicBezTo>
                  <a:cubicBezTo>
                    <a:pt x="245" y="249"/>
                    <a:pt x="245" y="250"/>
                    <a:pt x="245" y="251"/>
                  </a:cubicBezTo>
                  <a:cubicBezTo>
                    <a:pt x="246" y="251"/>
                    <a:pt x="246" y="251"/>
                    <a:pt x="247" y="251"/>
                  </a:cubicBezTo>
                  <a:cubicBezTo>
                    <a:pt x="248" y="251"/>
                    <a:pt x="248" y="250"/>
                    <a:pt x="247" y="249"/>
                  </a:cubicBezTo>
                  <a:cubicBezTo>
                    <a:pt x="247" y="249"/>
                    <a:pt x="247" y="249"/>
                    <a:pt x="246" y="249"/>
                  </a:cubicBezTo>
                  <a:close/>
                  <a:moveTo>
                    <a:pt x="299" y="170"/>
                  </a:moveTo>
                  <a:cubicBezTo>
                    <a:pt x="299" y="170"/>
                    <a:pt x="298" y="169"/>
                    <a:pt x="298" y="169"/>
                  </a:cubicBezTo>
                  <a:cubicBezTo>
                    <a:pt x="298" y="169"/>
                    <a:pt x="298" y="170"/>
                    <a:pt x="297" y="170"/>
                  </a:cubicBezTo>
                  <a:cubicBezTo>
                    <a:pt x="297" y="170"/>
                    <a:pt x="297" y="171"/>
                    <a:pt x="297" y="171"/>
                  </a:cubicBezTo>
                  <a:cubicBezTo>
                    <a:pt x="297" y="172"/>
                    <a:pt x="298" y="172"/>
                    <a:pt x="299" y="172"/>
                  </a:cubicBezTo>
                  <a:cubicBezTo>
                    <a:pt x="299" y="171"/>
                    <a:pt x="299" y="171"/>
                    <a:pt x="299" y="170"/>
                  </a:cubicBezTo>
                  <a:close/>
                  <a:moveTo>
                    <a:pt x="228" y="257"/>
                  </a:moveTo>
                  <a:cubicBezTo>
                    <a:pt x="230" y="257"/>
                    <a:pt x="241" y="263"/>
                    <a:pt x="241" y="263"/>
                  </a:cubicBezTo>
                  <a:cubicBezTo>
                    <a:pt x="241" y="264"/>
                    <a:pt x="241" y="265"/>
                    <a:pt x="241" y="265"/>
                  </a:cubicBezTo>
                  <a:cubicBezTo>
                    <a:pt x="242" y="266"/>
                    <a:pt x="248" y="266"/>
                    <a:pt x="249" y="264"/>
                  </a:cubicBezTo>
                  <a:cubicBezTo>
                    <a:pt x="250" y="263"/>
                    <a:pt x="249" y="262"/>
                    <a:pt x="241" y="258"/>
                  </a:cubicBezTo>
                  <a:cubicBezTo>
                    <a:pt x="235" y="255"/>
                    <a:pt x="232" y="254"/>
                    <a:pt x="229" y="254"/>
                  </a:cubicBezTo>
                  <a:cubicBezTo>
                    <a:pt x="229" y="254"/>
                    <a:pt x="229" y="254"/>
                    <a:pt x="229" y="254"/>
                  </a:cubicBezTo>
                  <a:cubicBezTo>
                    <a:pt x="227" y="254"/>
                    <a:pt x="226" y="254"/>
                    <a:pt x="224" y="255"/>
                  </a:cubicBezTo>
                  <a:cubicBezTo>
                    <a:pt x="222" y="257"/>
                    <a:pt x="222" y="257"/>
                    <a:pt x="225" y="258"/>
                  </a:cubicBezTo>
                  <a:cubicBezTo>
                    <a:pt x="226" y="258"/>
                    <a:pt x="228" y="259"/>
                    <a:pt x="227" y="260"/>
                  </a:cubicBezTo>
                  <a:cubicBezTo>
                    <a:pt x="227" y="261"/>
                    <a:pt x="227" y="262"/>
                    <a:pt x="228" y="261"/>
                  </a:cubicBezTo>
                  <a:cubicBezTo>
                    <a:pt x="229" y="260"/>
                    <a:pt x="229" y="260"/>
                    <a:pt x="228" y="259"/>
                  </a:cubicBezTo>
                  <a:cubicBezTo>
                    <a:pt x="227" y="257"/>
                    <a:pt x="227" y="257"/>
                    <a:pt x="228" y="257"/>
                  </a:cubicBezTo>
                  <a:close/>
                  <a:moveTo>
                    <a:pt x="279" y="163"/>
                  </a:moveTo>
                  <a:cubicBezTo>
                    <a:pt x="282" y="165"/>
                    <a:pt x="284" y="165"/>
                    <a:pt x="285" y="164"/>
                  </a:cubicBezTo>
                  <a:cubicBezTo>
                    <a:pt x="286" y="162"/>
                    <a:pt x="282" y="160"/>
                    <a:pt x="280" y="161"/>
                  </a:cubicBezTo>
                  <a:cubicBezTo>
                    <a:pt x="280" y="161"/>
                    <a:pt x="279" y="161"/>
                    <a:pt x="279" y="161"/>
                  </a:cubicBezTo>
                  <a:cubicBezTo>
                    <a:pt x="277" y="161"/>
                    <a:pt x="277" y="162"/>
                    <a:pt x="279" y="163"/>
                  </a:cubicBezTo>
                  <a:close/>
                  <a:moveTo>
                    <a:pt x="172" y="45"/>
                  </a:moveTo>
                  <a:cubicBezTo>
                    <a:pt x="173" y="45"/>
                    <a:pt x="173" y="44"/>
                    <a:pt x="173" y="44"/>
                  </a:cubicBezTo>
                  <a:cubicBezTo>
                    <a:pt x="172" y="43"/>
                    <a:pt x="172" y="43"/>
                    <a:pt x="171" y="43"/>
                  </a:cubicBezTo>
                  <a:cubicBezTo>
                    <a:pt x="171" y="43"/>
                    <a:pt x="171" y="43"/>
                    <a:pt x="171" y="43"/>
                  </a:cubicBezTo>
                  <a:cubicBezTo>
                    <a:pt x="170" y="44"/>
                    <a:pt x="170" y="44"/>
                    <a:pt x="171" y="45"/>
                  </a:cubicBezTo>
                  <a:cubicBezTo>
                    <a:pt x="171" y="45"/>
                    <a:pt x="172" y="46"/>
                    <a:pt x="172" y="45"/>
                  </a:cubicBezTo>
                  <a:close/>
                  <a:moveTo>
                    <a:pt x="245" y="106"/>
                  </a:moveTo>
                  <a:cubicBezTo>
                    <a:pt x="245" y="105"/>
                    <a:pt x="246" y="105"/>
                    <a:pt x="245" y="104"/>
                  </a:cubicBezTo>
                  <a:cubicBezTo>
                    <a:pt x="245" y="104"/>
                    <a:pt x="244" y="103"/>
                    <a:pt x="244" y="103"/>
                  </a:cubicBezTo>
                  <a:cubicBezTo>
                    <a:pt x="244" y="104"/>
                    <a:pt x="244" y="104"/>
                    <a:pt x="244" y="104"/>
                  </a:cubicBezTo>
                  <a:cubicBezTo>
                    <a:pt x="243" y="104"/>
                    <a:pt x="243" y="105"/>
                    <a:pt x="243" y="105"/>
                  </a:cubicBezTo>
                  <a:cubicBezTo>
                    <a:pt x="243" y="106"/>
                    <a:pt x="244" y="106"/>
                    <a:pt x="245" y="106"/>
                  </a:cubicBezTo>
                  <a:close/>
                  <a:moveTo>
                    <a:pt x="235" y="134"/>
                  </a:moveTo>
                  <a:cubicBezTo>
                    <a:pt x="235" y="134"/>
                    <a:pt x="235" y="134"/>
                    <a:pt x="235" y="134"/>
                  </a:cubicBezTo>
                  <a:cubicBezTo>
                    <a:pt x="234" y="135"/>
                    <a:pt x="234" y="136"/>
                    <a:pt x="234" y="136"/>
                  </a:cubicBezTo>
                  <a:cubicBezTo>
                    <a:pt x="235" y="137"/>
                    <a:pt x="235" y="137"/>
                    <a:pt x="236" y="137"/>
                  </a:cubicBezTo>
                  <a:cubicBezTo>
                    <a:pt x="237" y="136"/>
                    <a:pt x="237" y="135"/>
                    <a:pt x="236" y="135"/>
                  </a:cubicBezTo>
                  <a:cubicBezTo>
                    <a:pt x="236" y="134"/>
                    <a:pt x="236" y="134"/>
                    <a:pt x="235" y="134"/>
                  </a:cubicBezTo>
                  <a:close/>
                  <a:moveTo>
                    <a:pt x="234" y="111"/>
                  </a:moveTo>
                  <a:cubicBezTo>
                    <a:pt x="235" y="113"/>
                    <a:pt x="235" y="113"/>
                    <a:pt x="236" y="112"/>
                  </a:cubicBezTo>
                  <a:cubicBezTo>
                    <a:pt x="237" y="111"/>
                    <a:pt x="237" y="110"/>
                    <a:pt x="237" y="109"/>
                  </a:cubicBezTo>
                  <a:cubicBezTo>
                    <a:pt x="236" y="108"/>
                    <a:pt x="236" y="108"/>
                    <a:pt x="236" y="108"/>
                  </a:cubicBezTo>
                  <a:cubicBezTo>
                    <a:pt x="236" y="108"/>
                    <a:pt x="236" y="108"/>
                    <a:pt x="236" y="108"/>
                  </a:cubicBezTo>
                  <a:cubicBezTo>
                    <a:pt x="235" y="108"/>
                    <a:pt x="235" y="108"/>
                    <a:pt x="235" y="108"/>
                  </a:cubicBezTo>
                  <a:cubicBezTo>
                    <a:pt x="234" y="109"/>
                    <a:pt x="234" y="110"/>
                    <a:pt x="234" y="111"/>
                  </a:cubicBezTo>
                  <a:close/>
                  <a:moveTo>
                    <a:pt x="257" y="40"/>
                  </a:moveTo>
                  <a:cubicBezTo>
                    <a:pt x="257" y="40"/>
                    <a:pt x="257" y="40"/>
                    <a:pt x="257" y="40"/>
                  </a:cubicBezTo>
                  <a:cubicBezTo>
                    <a:pt x="257" y="40"/>
                    <a:pt x="257" y="40"/>
                    <a:pt x="257" y="40"/>
                  </a:cubicBezTo>
                  <a:cubicBezTo>
                    <a:pt x="256" y="40"/>
                    <a:pt x="256" y="41"/>
                    <a:pt x="256" y="42"/>
                  </a:cubicBezTo>
                  <a:cubicBezTo>
                    <a:pt x="257" y="42"/>
                    <a:pt x="257" y="42"/>
                    <a:pt x="258" y="42"/>
                  </a:cubicBezTo>
                  <a:cubicBezTo>
                    <a:pt x="259" y="42"/>
                    <a:pt x="259" y="41"/>
                    <a:pt x="258" y="40"/>
                  </a:cubicBezTo>
                  <a:cubicBezTo>
                    <a:pt x="258" y="40"/>
                    <a:pt x="258" y="40"/>
                    <a:pt x="257" y="40"/>
                  </a:cubicBezTo>
                  <a:close/>
                  <a:moveTo>
                    <a:pt x="247" y="85"/>
                  </a:moveTo>
                  <a:cubicBezTo>
                    <a:pt x="247" y="84"/>
                    <a:pt x="246" y="83"/>
                    <a:pt x="245" y="83"/>
                  </a:cubicBezTo>
                  <a:cubicBezTo>
                    <a:pt x="245" y="83"/>
                    <a:pt x="245" y="83"/>
                    <a:pt x="245" y="83"/>
                  </a:cubicBezTo>
                  <a:cubicBezTo>
                    <a:pt x="242" y="84"/>
                    <a:pt x="242" y="87"/>
                    <a:pt x="245" y="87"/>
                  </a:cubicBezTo>
                  <a:cubicBezTo>
                    <a:pt x="246" y="87"/>
                    <a:pt x="247" y="86"/>
                    <a:pt x="247" y="85"/>
                  </a:cubicBezTo>
                  <a:close/>
                  <a:moveTo>
                    <a:pt x="259" y="92"/>
                  </a:moveTo>
                  <a:cubicBezTo>
                    <a:pt x="260" y="92"/>
                    <a:pt x="260" y="92"/>
                    <a:pt x="261" y="91"/>
                  </a:cubicBezTo>
                  <a:cubicBezTo>
                    <a:pt x="261" y="90"/>
                    <a:pt x="260" y="90"/>
                    <a:pt x="259" y="90"/>
                  </a:cubicBezTo>
                  <a:cubicBezTo>
                    <a:pt x="258" y="90"/>
                    <a:pt x="257" y="90"/>
                    <a:pt x="257" y="91"/>
                  </a:cubicBezTo>
                  <a:cubicBezTo>
                    <a:pt x="258" y="92"/>
                    <a:pt x="258" y="92"/>
                    <a:pt x="259" y="92"/>
                  </a:cubicBezTo>
                  <a:close/>
                  <a:moveTo>
                    <a:pt x="231" y="148"/>
                  </a:moveTo>
                  <a:cubicBezTo>
                    <a:pt x="231" y="147"/>
                    <a:pt x="230" y="146"/>
                    <a:pt x="230" y="146"/>
                  </a:cubicBezTo>
                  <a:cubicBezTo>
                    <a:pt x="230" y="146"/>
                    <a:pt x="230" y="146"/>
                    <a:pt x="230" y="146"/>
                  </a:cubicBezTo>
                  <a:cubicBezTo>
                    <a:pt x="230" y="146"/>
                    <a:pt x="229" y="147"/>
                    <a:pt x="229" y="147"/>
                  </a:cubicBezTo>
                  <a:cubicBezTo>
                    <a:pt x="228" y="148"/>
                    <a:pt x="228" y="149"/>
                    <a:pt x="229" y="150"/>
                  </a:cubicBezTo>
                  <a:cubicBezTo>
                    <a:pt x="231" y="152"/>
                    <a:pt x="233" y="151"/>
                    <a:pt x="231" y="148"/>
                  </a:cubicBezTo>
                  <a:close/>
                  <a:moveTo>
                    <a:pt x="228" y="108"/>
                  </a:moveTo>
                  <a:cubicBezTo>
                    <a:pt x="228" y="108"/>
                    <a:pt x="228" y="108"/>
                    <a:pt x="227" y="108"/>
                  </a:cubicBezTo>
                  <a:cubicBezTo>
                    <a:pt x="227" y="108"/>
                    <a:pt x="227" y="108"/>
                    <a:pt x="227" y="108"/>
                  </a:cubicBezTo>
                  <a:cubicBezTo>
                    <a:pt x="226" y="108"/>
                    <a:pt x="224" y="110"/>
                    <a:pt x="224" y="111"/>
                  </a:cubicBezTo>
                  <a:cubicBezTo>
                    <a:pt x="225" y="111"/>
                    <a:pt x="226" y="111"/>
                    <a:pt x="227" y="111"/>
                  </a:cubicBezTo>
                  <a:cubicBezTo>
                    <a:pt x="229" y="110"/>
                    <a:pt x="229" y="109"/>
                    <a:pt x="228" y="108"/>
                  </a:cubicBezTo>
                  <a:close/>
                  <a:moveTo>
                    <a:pt x="237" y="81"/>
                  </a:moveTo>
                  <a:cubicBezTo>
                    <a:pt x="237" y="82"/>
                    <a:pt x="237" y="82"/>
                    <a:pt x="237" y="82"/>
                  </a:cubicBezTo>
                  <a:cubicBezTo>
                    <a:pt x="236" y="82"/>
                    <a:pt x="236" y="83"/>
                    <a:pt x="237" y="83"/>
                  </a:cubicBezTo>
                  <a:cubicBezTo>
                    <a:pt x="237" y="84"/>
                    <a:pt x="238" y="84"/>
                    <a:pt x="238" y="84"/>
                  </a:cubicBezTo>
                  <a:cubicBezTo>
                    <a:pt x="239" y="83"/>
                    <a:pt x="239" y="83"/>
                    <a:pt x="239" y="82"/>
                  </a:cubicBezTo>
                  <a:cubicBezTo>
                    <a:pt x="238" y="82"/>
                    <a:pt x="238" y="81"/>
                    <a:pt x="237" y="81"/>
                  </a:cubicBezTo>
                  <a:close/>
                  <a:moveTo>
                    <a:pt x="236" y="77"/>
                  </a:moveTo>
                  <a:cubicBezTo>
                    <a:pt x="236" y="77"/>
                    <a:pt x="236" y="77"/>
                    <a:pt x="236" y="77"/>
                  </a:cubicBezTo>
                  <a:cubicBezTo>
                    <a:pt x="235" y="78"/>
                    <a:pt x="235" y="78"/>
                    <a:pt x="235" y="79"/>
                  </a:cubicBezTo>
                  <a:cubicBezTo>
                    <a:pt x="236" y="80"/>
                    <a:pt x="237" y="80"/>
                    <a:pt x="237" y="79"/>
                  </a:cubicBezTo>
                  <a:cubicBezTo>
                    <a:pt x="238" y="79"/>
                    <a:pt x="238" y="78"/>
                    <a:pt x="237" y="78"/>
                  </a:cubicBezTo>
                  <a:cubicBezTo>
                    <a:pt x="237" y="77"/>
                    <a:pt x="237" y="77"/>
                    <a:pt x="236" y="77"/>
                  </a:cubicBezTo>
                  <a:close/>
                  <a:moveTo>
                    <a:pt x="240" y="107"/>
                  </a:moveTo>
                  <a:cubicBezTo>
                    <a:pt x="241" y="106"/>
                    <a:pt x="241" y="106"/>
                    <a:pt x="241" y="105"/>
                  </a:cubicBezTo>
                  <a:cubicBezTo>
                    <a:pt x="241" y="105"/>
                    <a:pt x="240" y="105"/>
                    <a:pt x="240" y="105"/>
                  </a:cubicBezTo>
                  <a:cubicBezTo>
                    <a:pt x="239" y="105"/>
                    <a:pt x="239" y="105"/>
                    <a:pt x="239" y="105"/>
                  </a:cubicBezTo>
                  <a:cubicBezTo>
                    <a:pt x="239" y="105"/>
                    <a:pt x="238" y="106"/>
                    <a:pt x="239" y="106"/>
                  </a:cubicBezTo>
                  <a:cubicBezTo>
                    <a:pt x="239" y="107"/>
                    <a:pt x="240" y="107"/>
                    <a:pt x="240" y="107"/>
                  </a:cubicBezTo>
                  <a:close/>
                  <a:moveTo>
                    <a:pt x="268" y="119"/>
                  </a:moveTo>
                  <a:cubicBezTo>
                    <a:pt x="268" y="119"/>
                    <a:pt x="269" y="118"/>
                    <a:pt x="268" y="117"/>
                  </a:cubicBezTo>
                  <a:cubicBezTo>
                    <a:pt x="268" y="117"/>
                    <a:pt x="268" y="117"/>
                    <a:pt x="267" y="117"/>
                  </a:cubicBezTo>
                  <a:cubicBezTo>
                    <a:pt x="267" y="117"/>
                    <a:pt x="267" y="117"/>
                    <a:pt x="267" y="117"/>
                  </a:cubicBezTo>
                  <a:cubicBezTo>
                    <a:pt x="266" y="117"/>
                    <a:pt x="266" y="118"/>
                    <a:pt x="266" y="119"/>
                  </a:cubicBezTo>
                  <a:cubicBezTo>
                    <a:pt x="267" y="119"/>
                    <a:pt x="267" y="119"/>
                    <a:pt x="268" y="119"/>
                  </a:cubicBezTo>
                  <a:close/>
                  <a:moveTo>
                    <a:pt x="382" y="79"/>
                  </a:moveTo>
                  <a:cubicBezTo>
                    <a:pt x="380" y="80"/>
                    <a:pt x="376" y="80"/>
                    <a:pt x="371" y="80"/>
                  </a:cubicBezTo>
                  <a:cubicBezTo>
                    <a:pt x="366" y="80"/>
                    <a:pt x="364" y="80"/>
                    <a:pt x="362" y="82"/>
                  </a:cubicBezTo>
                  <a:cubicBezTo>
                    <a:pt x="361" y="83"/>
                    <a:pt x="360" y="84"/>
                    <a:pt x="359" y="84"/>
                  </a:cubicBezTo>
                  <a:cubicBezTo>
                    <a:pt x="358" y="84"/>
                    <a:pt x="357" y="85"/>
                    <a:pt x="357" y="85"/>
                  </a:cubicBezTo>
                  <a:cubicBezTo>
                    <a:pt x="357" y="89"/>
                    <a:pt x="356" y="91"/>
                    <a:pt x="352" y="92"/>
                  </a:cubicBezTo>
                  <a:cubicBezTo>
                    <a:pt x="351" y="93"/>
                    <a:pt x="349" y="93"/>
                    <a:pt x="348" y="93"/>
                  </a:cubicBezTo>
                  <a:cubicBezTo>
                    <a:pt x="347" y="92"/>
                    <a:pt x="337" y="101"/>
                    <a:pt x="337" y="103"/>
                  </a:cubicBezTo>
                  <a:cubicBezTo>
                    <a:pt x="337" y="104"/>
                    <a:pt x="337" y="105"/>
                    <a:pt x="336" y="106"/>
                  </a:cubicBezTo>
                  <a:cubicBezTo>
                    <a:pt x="335" y="106"/>
                    <a:pt x="335" y="108"/>
                    <a:pt x="335" y="109"/>
                  </a:cubicBezTo>
                  <a:cubicBezTo>
                    <a:pt x="335" y="110"/>
                    <a:pt x="335" y="112"/>
                    <a:pt x="335" y="113"/>
                  </a:cubicBezTo>
                  <a:cubicBezTo>
                    <a:pt x="335" y="115"/>
                    <a:pt x="328" y="119"/>
                    <a:pt x="328" y="118"/>
                  </a:cubicBezTo>
                  <a:cubicBezTo>
                    <a:pt x="328" y="118"/>
                    <a:pt x="328" y="117"/>
                    <a:pt x="328" y="116"/>
                  </a:cubicBezTo>
                  <a:cubicBezTo>
                    <a:pt x="328" y="115"/>
                    <a:pt x="326" y="115"/>
                    <a:pt x="325" y="115"/>
                  </a:cubicBezTo>
                  <a:cubicBezTo>
                    <a:pt x="321" y="114"/>
                    <a:pt x="318" y="112"/>
                    <a:pt x="314" y="106"/>
                  </a:cubicBezTo>
                  <a:cubicBezTo>
                    <a:pt x="312" y="103"/>
                    <a:pt x="311" y="101"/>
                    <a:pt x="312" y="100"/>
                  </a:cubicBezTo>
                  <a:cubicBezTo>
                    <a:pt x="313" y="97"/>
                    <a:pt x="312" y="96"/>
                    <a:pt x="310" y="98"/>
                  </a:cubicBezTo>
                  <a:cubicBezTo>
                    <a:pt x="309" y="99"/>
                    <a:pt x="308" y="99"/>
                    <a:pt x="309" y="98"/>
                  </a:cubicBezTo>
                  <a:cubicBezTo>
                    <a:pt x="309" y="97"/>
                    <a:pt x="309" y="96"/>
                    <a:pt x="308" y="96"/>
                  </a:cubicBezTo>
                  <a:cubicBezTo>
                    <a:pt x="308" y="95"/>
                    <a:pt x="308" y="95"/>
                    <a:pt x="309" y="94"/>
                  </a:cubicBezTo>
                  <a:cubicBezTo>
                    <a:pt x="310" y="93"/>
                    <a:pt x="311" y="92"/>
                    <a:pt x="310" y="92"/>
                  </a:cubicBezTo>
                  <a:cubicBezTo>
                    <a:pt x="310" y="92"/>
                    <a:pt x="310" y="91"/>
                    <a:pt x="311" y="90"/>
                  </a:cubicBezTo>
                  <a:cubicBezTo>
                    <a:pt x="313" y="87"/>
                    <a:pt x="312" y="86"/>
                    <a:pt x="309" y="88"/>
                  </a:cubicBezTo>
                  <a:cubicBezTo>
                    <a:pt x="308" y="89"/>
                    <a:pt x="307" y="89"/>
                    <a:pt x="307" y="88"/>
                  </a:cubicBezTo>
                  <a:cubicBezTo>
                    <a:pt x="307" y="87"/>
                    <a:pt x="309" y="86"/>
                    <a:pt x="310" y="85"/>
                  </a:cubicBezTo>
                  <a:cubicBezTo>
                    <a:pt x="313" y="84"/>
                    <a:pt x="313" y="84"/>
                    <a:pt x="312" y="83"/>
                  </a:cubicBezTo>
                  <a:cubicBezTo>
                    <a:pt x="310" y="81"/>
                    <a:pt x="310" y="81"/>
                    <a:pt x="312" y="79"/>
                  </a:cubicBezTo>
                  <a:cubicBezTo>
                    <a:pt x="314" y="78"/>
                    <a:pt x="314" y="77"/>
                    <a:pt x="312" y="75"/>
                  </a:cubicBezTo>
                  <a:cubicBezTo>
                    <a:pt x="311" y="74"/>
                    <a:pt x="309" y="73"/>
                    <a:pt x="307" y="73"/>
                  </a:cubicBezTo>
                  <a:cubicBezTo>
                    <a:pt x="305" y="73"/>
                    <a:pt x="304" y="73"/>
                    <a:pt x="306" y="73"/>
                  </a:cubicBezTo>
                  <a:cubicBezTo>
                    <a:pt x="311" y="71"/>
                    <a:pt x="312" y="68"/>
                    <a:pt x="308" y="64"/>
                  </a:cubicBezTo>
                  <a:cubicBezTo>
                    <a:pt x="306" y="63"/>
                    <a:pt x="306" y="64"/>
                    <a:pt x="306" y="65"/>
                  </a:cubicBezTo>
                  <a:cubicBezTo>
                    <a:pt x="305" y="69"/>
                    <a:pt x="303" y="68"/>
                    <a:pt x="303" y="65"/>
                  </a:cubicBezTo>
                  <a:cubicBezTo>
                    <a:pt x="304" y="62"/>
                    <a:pt x="303" y="61"/>
                    <a:pt x="302" y="59"/>
                  </a:cubicBezTo>
                  <a:cubicBezTo>
                    <a:pt x="301" y="58"/>
                    <a:pt x="300" y="57"/>
                    <a:pt x="300" y="56"/>
                  </a:cubicBezTo>
                  <a:cubicBezTo>
                    <a:pt x="300" y="56"/>
                    <a:pt x="299" y="54"/>
                    <a:pt x="297" y="53"/>
                  </a:cubicBezTo>
                  <a:cubicBezTo>
                    <a:pt x="296" y="52"/>
                    <a:pt x="294" y="49"/>
                    <a:pt x="293" y="48"/>
                  </a:cubicBezTo>
                  <a:cubicBezTo>
                    <a:pt x="293" y="46"/>
                    <a:pt x="292" y="45"/>
                    <a:pt x="291" y="45"/>
                  </a:cubicBezTo>
                  <a:cubicBezTo>
                    <a:pt x="291" y="45"/>
                    <a:pt x="286" y="46"/>
                    <a:pt x="281" y="46"/>
                  </a:cubicBezTo>
                  <a:cubicBezTo>
                    <a:pt x="277" y="46"/>
                    <a:pt x="272" y="47"/>
                    <a:pt x="271" y="47"/>
                  </a:cubicBezTo>
                  <a:cubicBezTo>
                    <a:pt x="268" y="48"/>
                    <a:pt x="264" y="47"/>
                    <a:pt x="265" y="45"/>
                  </a:cubicBezTo>
                  <a:cubicBezTo>
                    <a:pt x="265" y="45"/>
                    <a:pt x="264" y="44"/>
                    <a:pt x="262" y="44"/>
                  </a:cubicBezTo>
                  <a:cubicBezTo>
                    <a:pt x="260" y="43"/>
                    <a:pt x="260" y="43"/>
                    <a:pt x="264" y="42"/>
                  </a:cubicBezTo>
                  <a:cubicBezTo>
                    <a:pt x="270" y="41"/>
                    <a:pt x="271" y="40"/>
                    <a:pt x="271" y="39"/>
                  </a:cubicBezTo>
                  <a:cubicBezTo>
                    <a:pt x="271" y="38"/>
                    <a:pt x="268" y="38"/>
                    <a:pt x="266" y="37"/>
                  </a:cubicBezTo>
                  <a:cubicBezTo>
                    <a:pt x="258" y="37"/>
                    <a:pt x="257" y="37"/>
                    <a:pt x="257" y="36"/>
                  </a:cubicBezTo>
                  <a:cubicBezTo>
                    <a:pt x="257" y="35"/>
                    <a:pt x="264" y="32"/>
                    <a:pt x="266" y="33"/>
                  </a:cubicBezTo>
                  <a:cubicBezTo>
                    <a:pt x="266" y="33"/>
                    <a:pt x="267" y="33"/>
                    <a:pt x="267" y="33"/>
                  </a:cubicBezTo>
                  <a:cubicBezTo>
                    <a:pt x="268" y="32"/>
                    <a:pt x="269" y="32"/>
                    <a:pt x="271" y="32"/>
                  </a:cubicBezTo>
                  <a:cubicBezTo>
                    <a:pt x="273" y="32"/>
                    <a:pt x="275" y="31"/>
                    <a:pt x="276" y="28"/>
                  </a:cubicBezTo>
                  <a:cubicBezTo>
                    <a:pt x="280" y="24"/>
                    <a:pt x="279" y="23"/>
                    <a:pt x="274" y="24"/>
                  </a:cubicBezTo>
                  <a:cubicBezTo>
                    <a:pt x="272" y="24"/>
                    <a:pt x="270" y="25"/>
                    <a:pt x="270" y="24"/>
                  </a:cubicBezTo>
                  <a:cubicBezTo>
                    <a:pt x="268" y="23"/>
                    <a:pt x="277" y="19"/>
                    <a:pt x="278" y="20"/>
                  </a:cubicBezTo>
                  <a:cubicBezTo>
                    <a:pt x="279" y="20"/>
                    <a:pt x="280" y="20"/>
                    <a:pt x="280" y="19"/>
                  </a:cubicBezTo>
                  <a:cubicBezTo>
                    <a:pt x="281" y="19"/>
                    <a:pt x="282" y="19"/>
                    <a:pt x="283" y="19"/>
                  </a:cubicBezTo>
                  <a:cubicBezTo>
                    <a:pt x="284" y="20"/>
                    <a:pt x="287" y="16"/>
                    <a:pt x="286" y="15"/>
                  </a:cubicBezTo>
                  <a:cubicBezTo>
                    <a:pt x="284" y="14"/>
                    <a:pt x="292" y="12"/>
                    <a:pt x="298" y="12"/>
                  </a:cubicBezTo>
                  <a:cubicBezTo>
                    <a:pt x="303" y="12"/>
                    <a:pt x="305" y="12"/>
                    <a:pt x="304" y="11"/>
                  </a:cubicBezTo>
                  <a:cubicBezTo>
                    <a:pt x="304" y="9"/>
                    <a:pt x="306" y="9"/>
                    <a:pt x="307" y="11"/>
                  </a:cubicBezTo>
                  <a:cubicBezTo>
                    <a:pt x="309" y="13"/>
                    <a:pt x="311" y="12"/>
                    <a:pt x="310" y="10"/>
                  </a:cubicBezTo>
                  <a:cubicBezTo>
                    <a:pt x="310" y="8"/>
                    <a:pt x="313" y="8"/>
                    <a:pt x="317" y="8"/>
                  </a:cubicBezTo>
                  <a:cubicBezTo>
                    <a:pt x="323" y="9"/>
                    <a:pt x="328" y="9"/>
                    <a:pt x="329" y="8"/>
                  </a:cubicBezTo>
                  <a:cubicBezTo>
                    <a:pt x="330" y="7"/>
                    <a:pt x="329" y="6"/>
                    <a:pt x="328" y="4"/>
                  </a:cubicBezTo>
                  <a:cubicBezTo>
                    <a:pt x="325" y="2"/>
                    <a:pt x="325" y="2"/>
                    <a:pt x="324" y="3"/>
                  </a:cubicBezTo>
                  <a:cubicBezTo>
                    <a:pt x="323" y="6"/>
                    <a:pt x="322" y="6"/>
                    <a:pt x="322" y="3"/>
                  </a:cubicBezTo>
                  <a:cubicBezTo>
                    <a:pt x="322" y="1"/>
                    <a:pt x="325" y="0"/>
                    <a:pt x="326" y="2"/>
                  </a:cubicBezTo>
                  <a:cubicBezTo>
                    <a:pt x="327" y="2"/>
                    <a:pt x="328" y="2"/>
                    <a:pt x="330" y="2"/>
                  </a:cubicBezTo>
                  <a:cubicBezTo>
                    <a:pt x="332" y="1"/>
                    <a:pt x="333" y="1"/>
                    <a:pt x="336" y="2"/>
                  </a:cubicBezTo>
                  <a:cubicBezTo>
                    <a:pt x="340" y="4"/>
                    <a:pt x="343" y="4"/>
                    <a:pt x="342" y="2"/>
                  </a:cubicBezTo>
                  <a:cubicBezTo>
                    <a:pt x="342" y="1"/>
                    <a:pt x="344" y="0"/>
                    <a:pt x="347" y="0"/>
                  </a:cubicBezTo>
                  <a:cubicBezTo>
                    <a:pt x="347" y="0"/>
                    <a:pt x="347" y="0"/>
                    <a:pt x="347" y="0"/>
                  </a:cubicBezTo>
                  <a:cubicBezTo>
                    <a:pt x="348" y="0"/>
                    <a:pt x="349" y="0"/>
                    <a:pt x="350" y="1"/>
                  </a:cubicBezTo>
                  <a:cubicBezTo>
                    <a:pt x="351" y="1"/>
                    <a:pt x="355" y="1"/>
                    <a:pt x="359" y="1"/>
                  </a:cubicBezTo>
                  <a:cubicBezTo>
                    <a:pt x="365" y="1"/>
                    <a:pt x="365" y="1"/>
                    <a:pt x="361" y="2"/>
                  </a:cubicBezTo>
                  <a:cubicBezTo>
                    <a:pt x="357" y="3"/>
                    <a:pt x="354" y="4"/>
                    <a:pt x="355" y="5"/>
                  </a:cubicBezTo>
                  <a:cubicBezTo>
                    <a:pt x="356" y="6"/>
                    <a:pt x="359" y="6"/>
                    <a:pt x="363" y="5"/>
                  </a:cubicBezTo>
                  <a:cubicBezTo>
                    <a:pt x="375" y="3"/>
                    <a:pt x="385" y="3"/>
                    <a:pt x="383" y="4"/>
                  </a:cubicBezTo>
                  <a:cubicBezTo>
                    <a:pt x="380" y="6"/>
                    <a:pt x="382" y="8"/>
                    <a:pt x="389" y="7"/>
                  </a:cubicBezTo>
                  <a:cubicBezTo>
                    <a:pt x="395" y="6"/>
                    <a:pt x="395" y="6"/>
                    <a:pt x="395" y="6"/>
                  </a:cubicBezTo>
                  <a:cubicBezTo>
                    <a:pt x="391" y="8"/>
                    <a:pt x="391" y="8"/>
                    <a:pt x="391" y="8"/>
                  </a:cubicBezTo>
                  <a:cubicBezTo>
                    <a:pt x="389" y="9"/>
                    <a:pt x="385" y="10"/>
                    <a:pt x="382" y="10"/>
                  </a:cubicBezTo>
                  <a:cubicBezTo>
                    <a:pt x="378" y="10"/>
                    <a:pt x="374" y="11"/>
                    <a:pt x="368" y="13"/>
                  </a:cubicBezTo>
                  <a:cubicBezTo>
                    <a:pt x="358" y="17"/>
                    <a:pt x="357" y="18"/>
                    <a:pt x="360" y="19"/>
                  </a:cubicBezTo>
                  <a:cubicBezTo>
                    <a:pt x="361" y="19"/>
                    <a:pt x="364" y="18"/>
                    <a:pt x="368" y="17"/>
                  </a:cubicBezTo>
                  <a:cubicBezTo>
                    <a:pt x="373" y="14"/>
                    <a:pt x="377" y="13"/>
                    <a:pt x="383" y="13"/>
                  </a:cubicBezTo>
                  <a:cubicBezTo>
                    <a:pt x="389" y="13"/>
                    <a:pt x="391" y="13"/>
                    <a:pt x="390" y="14"/>
                  </a:cubicBezTo>
                  <a:cubicBezTo>
                    <a:pt x="389" y="16"/>
                    <a:pt x="391" y="17"/>
                    <a:pt x="394" y="15"/>
                  </a:cubicBezTo>
                  <a:cubicBezTo>
                    <a:pt x="396" y="15"/>
                    <a:pt x="398" y="14"/>
                    <a:pt x="399" y="15"/>
                  </a:cubicBezTo>
                  <a:cubicBezTo>
                    <a:pt x="401" y="16"/>
                    <a:pt x="405" y="15"/>
                    <a:pt x="408" y="14"/>
                  </a:cubicBezTo>
                  <a:cubicBezTo>
                    <a:pt x="409" y="13"/>
                    <a:pt x="412" y="13"/>
                    <a:pt x="414" y="13"/>
                  </a:cubicBezTo>
                  <a:cubicBezTo>
                    <a:pt x="419" y="14"/>
                    <a:pt x="419" y="14"/>
                    <a:pt x="419" y="14"/>
                  </a:cubicBezTo>
                  <a:cubicBezTo>
                    <a:pt x="416" y="16"/>
                    <a:pt x="416" y="16"/>
                    <a:pt x="416" y="16"/>
                  </a:cubicBezTo>
                  <a:cubicBezTo>
                    <a:pt x="414" y="16"/>
                    <a:pt x="412" y="17"/>
                    <a:pt x="411" y="17"/>
                  </a:cubicBezTo>
                  <a:cubicBezTo>
                    <a:pt x="409" y="18"/>
                    <a:pt x="408" y="18"/>
                    <a:pt x="408" y="19"/>
                  </a:cubicBezTo>
                  <a:cubicBezTo>
                    <a:pt x="408" y="20"/>
                    <a:pt x="407" y="21"/>
                    <a:pt x="404" y="21"/>
                  </a:cubicBezTo>
                  <a:cubicBezTo>
                    <a:pt x="401" y="21"/>
                    <a:pt x="398" y="21"/>
                    <a:pt x="398" y="22"/>
                  </a:cubicBezTo>
                  <a:cubicBezTo>
                    <a:pt x="396" y="24"/>
                    <a:pt x="397" y="25"/>
                    <a:pt x="401" y="24"/>
                  </a:cubicBezTo>
                  <a:cubicBezTo>
                    <a:pt x="403" y="24"/>
                    <a:pt x="403" y="24"/>
                    <a:pt x="402" y="25"/>
                  </a:cubicBezTo>
                  <a:cubicBezTo>
                    <a:pt x="401" y="26"/>
                    <a:pt x="400" y="27"/>
                    <a:pt x="400" y="28"/>
                  </a:cubicBezTo>
                  <a:cubicBezTo>
                    <a:pt x="400" y="29"/>
                    <a:pt x="398" y="30"/>
                    <a:pt x="397" y="31"/>
                  </a:cubicBezTo>
                  <a:cubicBezTo>
                    <a:pt x="395" y="31"/>
                    <a:pt x="394" y="32"/>
                    <a:pt x="395" y="33"/>
                  </a:cubicBezTo>
                  <a:cubicBezTo>
                    <a:pt x="396" y="33"/>
                    <a:pt x="396" y="35"/>
                    <a:pt x="396" y="35"/>
                  </a:cubicBezTo>
                  <a:cubicBezTo>
                    <a:pt x="395" y="37"/>
                    <a:pt x="399" y="40"/>
                    <a:pt x="400" y="39"/>
                  </a:cubicBezTo>
                  <a:cubicBezTo>
                    <a:pt x="400" y="38"/>
                    <a:pt x="401" y="39"/>
                    <a:pt x="402" y="39"/>
                  </a:cubicBezTo>
                  <a:cubicBezTo>
                    <a:pt x="402" y="40"/>
                    <a:pt x="401" y="40"/>
                    <a:pt x="399" y="40"/>
                  </a:cubicBezTo>
                  <a:cubicBezTo>
                    <a:pt x="395" y="39"/>
                    <a:pt x="390" y="41"/>
                    <a:pt x="392" y="43"/>
                  </a:cubicBezTo>
                  <a:cubicBezTo>
                    <a:pt x="392" y="43"/>
                    <a:pt x="394" y="44"/>
                    <a:pt x="396" y="44"/>
                  </a:cubicBezTo>
                  <a:cubicBezTo>
                    <a:pt x="399" y="44"/>
                    <a:pt x="399" y="44"/>
                    <a:pt x="399" y="44"/>
                  </a:cubicBezTo>
                  <a:cubicBezTo>
                    <a:pt x="396" y="45"/>
                    <a:pt x="396" y="45"/>
                    <a:pt x="396" y="45"/>
                  </a:cubicBezTo>
                  <a:cubicBezTo>
                    <a:pt x="392" y="46"/>
                    <a:pt x="392" y="47"/>
                    <a:pt x="396" y="48"/>
                  </a:cubicBezTo>
                  <a:cubicBezTo>
                    <a:pt x="398" y="49"/>
                    <a:pt x="399" y="49"/>
                    <a:pt x="398" y="49"/>
                  </a:cubicBezTo>
                  <a:cubicBezTo>
                    <a:pt x="398" y="49"/>
                    <a:pt x="398" y="50"/>
                    <a:pt x="399" y="51"/>
                  </a:cubicBezTo>
                  <a:cubicBezTo>
                    <a:pt x="401" y="52"/>
                    <a:pt x="401" y="52"/>
                    <a:pt x="398" y="52"/>
                  </a:cubicBezTo>
                  <a:cubicBezTo>
                    <a:pt x="393" y="52"/>
                    <a:pt x="392" y="54"/>
                    <a:pt x="396" y="56"/>
                  </a:cubicBezTo>
                  <a:cubicBezTo>
                    <a:pt x="398" y="58"/>
                    <a:pt x="398" y="58"/>
                    <a:pt x="396" y="58"/>
                  </a:cubicBezTo>
                  <a:cubicBezTo>
                    <a:pt x="395" y="58"/>
                    <a:pt x="393" y="57"/>
                    <a:pt x="391" y="55"/>
                  </a:cubicBezTo>
                  <a:cubicBezTo>
                    <a:pt x="388" y="52"/>
                    <a:pt x="384" y="52"/>
                    <a:pt x="384" y="55"/>
                  </a:cubicBezTo>
                  <a:cubicBezTo>
                    <a:pt x="384" y="57"/>
                    <a:pt x="384" y="57"/>
                    <a:pt x="381" y="56"/>
                  </a:cubicBezTo>
                  <a:cubicBezTo>
                    <a:pt x="377" y="55"/>
                    <a:pt x="376" y="57"/>
                    <a:pt x="379" y="59"/>
                  </a:cubicBezTo>
                  <a:cubicBezTo>
                    <a:pt x="381" y="60"/>
                    <a:pt x="381" y="61"/>
                    <a:pt x="380" y="62"/>
                  </a:cubicBezTo>
                  <a:cubicBezTo>
                    <a:pt x="378" y="64"/>
                    <a:pt x="380" y="65"/>
                    <a:pt x="383" y="64"/>
                  </a:cubicBezTo>
                  <a:cubicBezTo>
                    <a:pt x="386" y="63"/>
                    <a:pt x="392" y="67"/>
                    <a:pt x="392" y="69"/>
                  </a:cubicBezTo>
                  <a:cubicBezTo>
                    <a:pt x="392" y="72"/>
                    <a:pt x="389" y="72"/>
                    <a:pt x="388" y="69"/>
                  </a:cubicBezTo>
                  <a:cubicBezTo>
                    <a:pt x="388" y="67"/>
                    <a:pt x="387" y="67"/>
                    <a:pt x="385" y="67"/>
                  </a:cubicBezTo>
                  <a:cubicBezTo>
                    <a:pt x="383" y="67"/>
                    <a:pt x="382" y="68"/>
                    <a:pt x="382" y="69"/>
                  </a:cubicBezTo>
                  <a:cubicBezTo>
                    <a:pt x="382" y="70"/>
                    <a:pt x="381" y="71"/>
                    <a:pt x="381" y="72"/>
                  </a:cubicBezTo>
                  <a:cubicBezTo>
                    <a:pt x="378" y="73"/>
                    <a:pt x="380" y="75"/>
                    <a:pt x="383" y="74"/>
                  </a:cubicBezTo>
                  <a:cubicBezTo>
                    <a:pt x="384" y="74"/>
                    <a:pt x="387" y="74"/>
                    <a:pt x="389" y="74"/>
                  </a:cubicBezTo>
                  <a:cubicBezTo>
                    <a:pt x="393" y="75"/>
                    <a:pt x="393" y="75"/>
                    <a:pt x="393" y="75"/>
                  </a:cubicBezTo>
                  <a:cubicBezTo>
                    <a:pt x="389" y="76"/>
                    <a:pt x="389" y="76"/>
                    <a:pt x="389" y="76"/>
                  </a:cubicBezTo>
                  <a:cubicBezTo>
                    <a:pt x="387" y="77"/>
                    <a:pt x="383" y="78"/>
                    <a:pt x="382" y="79"/>
                  </a:cubicBezTo>
                  <a:close/>
                  <a:moveTo>
                    <a:pt x="291" y="13"/>
                  </a:moveTo>
                  <a:cubicBezTo>
                    <a:pt x="291" y="13"/>
                    <a:pt x="291" y="13"/>
                    <a:pt x="291" y="13"/>
                  </a:cubicBezTo>
                  <a:cubicBezTo>
                    <a:pt x="291" y="13"/>
                    <a:pt x="290" y="13"/>
                    <a:pt x="290" y="13"/>
                  </a:cubicBezTo>
                  <a:cubicBezTo>
                    <a:pt x="289" y="14"/>
                    <a:pt x="289" y="15"/>
                    <a:pt x="289" y="15"/>
                  </a:cubicBezTo>
                  <a:cubicBezTo>
                    <a:pt x="290" y="16"/>
                    <a:pt x="293" y="16"/>
                    <a:pt x="294" y="15"/>
                  </a:cubicBezTo>
                  <a:cubicBezTo>
                    <a:pt x="294" y="14"/>
                    <a:pt x="293" y="13"/>
                    <a:pt x="291" y="13"/>
                  </a:cubicBezTo>
                  <a:close/>
                  <a:moveTo>
                    <a:pt x="379" y="68"/>
                  </a:moveTo>
                  <a:cubicBezTo>
                    <a:pt x="380" y="68"/>
                    <a:pt x="380" y="67"/>
                    <a:pt x="379" y="67"/>
                  </a:cubicBezTo>
                  <a:cubicBezTo>
                    <a:pt x="379" y="66"/>
                    <a:pt x="379" y="66"/>
                    <a:pt x="378" y="66"/>
                  </a:cubicBezTo>
                  <a:cubicBezTo>
                    <a:pt x="378" y="66"/>
                    <a:pt x="378" y="66"/>
                    <a:pt x="378" y="66"/>
                  </a:cubicBezTo>
                  <a:cubicBezTo>
                    <a:pt x="378" y="66"/>
                    <a:pt x="378" y="66"/>
                    <a:pt x="378" y="66"/>
                  </a:cubicBezTo>
                  <a:cubicBezTo>
                    <a:pt x="377" y="67"/>
                    <a:pt x="377" y="67"/>
                    <a:pt x="377" y="68"/>
                  </a:cubicBezTo>
                  <a:cubicBezTo>
                    <a:pt x="378" y="69"/>
                    <a:pt x="378" y="69"/>
                    <a:pt x="379" y="68"/>
                  </a:cubicBezTo>
                  <a:close/>
                  <a:moveTo>
                    <a:pt x="384" y="59"/>
                  </a:moveTo>
                  <a:cubicBezTo>
                    <a:pt x="384" y="59"/>
                    <a:pt x="383" y="60"/>
                    <a:pt x="383" y="60"/>
                  </a:cubicBezTo>
                  <a:cubicBezTo>
                    <a:pt x="383" y="60"/>
                    <a:pt x="384" y="61"/>
                    <a:pt x="386" y="61"/>
                  </a:cubicBezTo>
                  <a:cubicBezTo>
                    <a:pt x="389" y="63"/>
                    <a:pt x="389" y="63"/>
                    <a:pt x="388" y="61"/>
                  </a:cubicBezTo>
                  <a:cubicBezTo>
                    <a:pt x="388" y="61"/>
                    <a:pt x="385" y="60"/>
                    <a:pt x="384" y="59"/>
                  </a:cubicBezTo>
                  <a:close/>
                  <a:moveTo>
                    <a:pt x="239" y="18"/>
                  </a:moveTo>
                  <a:cubicBezTo>
                    <a:pt x="240" y="18"/>
                    <a:pt x="241" y="17"/>
                    <a:pt x="241" y="16"/>
                  </a:cubicBezTo>
                  <a:cubicBezTo>
                    <a:pt x="241" y="16"/>
                    <a:pt x="241" y="15"/>
                    <a:pt x="241" y="15"/>
                  </a:cubicBezTo>
                  <a:cubicBezTo>
                    <a:pt x="241" y="15"/>
                    <a:pt x="241" y="15"/>
                    <a:pt x="241" y="15"/>
                  </a:cubicBezTo>
                  <a:cubicBezTo>
                    <a:pt x="240" y="15"/>
                    <a:pt x="238" y="16"/>
                    <a:pt x="235" y="18"/>
                  </a:cubicBezTo>
                  <a:cubicBezTo>
                    <a:pt x="230" y="21"/>
                    <a:pt x="232" y="21"/>
                    <a:pt x="239" y="18"/>
                  </a:cubicBezTo>
                  <a:close/>
                  <a:moveTo>
                    <a:pt x="147" y="34"/>
                  </a:moveTo>
                  <a:cubicBezTo>
                    <a:pt x="148" y="34"/>
                    <a:pt x="149" y="34"/>
                    <a:pt x="151" y="34"/>
                  </a:cubicBezTo>
                  <a:cubicBezTo>
                    <a:pt x="153" y="34"/>
                    <a:pt x="154" y="34"/>
                    <a:pt x="153" y="34"/>
                  </a:cubicBezTo>
                  <a:cubicBezTo>
                    <a:pt x="149" y="35"/>
                    <a:pt x="146" y="37"/>
                    <a:pt x="146" y="38"/>
                  </a:cubicBezTo>
                  <a:cubicBezTo>
                    <a:pt x="147" y="40"/>
                    <a:pt x="148" y="39"/>
                    <a:pt x="152" y="37"/>
                  </a:cubicBezTo>
                  <a:cubicBezTo>
                    <a:pt x="154" y="36"/>
                    <a:pt x="156" y="34"/>
                    <a:pt x="155" y="33"/>
                  </a:cubicBezTo>
                  <a:cubicBezTo>
                    <a:pt x="155" y="33"/>
                    <a:pt x="155" y="32"/>
                    <a:pt x="154" y="32"/>
                  </a:cubicBezTo>
                  <a:cubicBezTo>
                    <a:pt x="154" y="32"/>
                    <a:pt x="154" y="32"/>
                    <a:pt x="154" y="32"/>
                  </a:cubicBezTo>
                  <a:cubicBezTo>
                    <a:pt x="154" y="33"/>
                    <a:pt x="152" y="33"/>
                    <a:pt x="150" y="33"/>
                  </a:cubicBezTo>
                  <a:cubicBezTo>
                    <a:pt x="148" y="33"/>
                    <a:pt x="147" y="33"/>
                    <a:pt x="147" y="34"/>
                  </a:cubicBezTo>
                  <a:close/>
                  <a:moveTo>
                    <a:pt x="234" y="38"/>
                  </a:moveTo>
                  <a:cubicBezTo>
                    <a:pt x="234" y="38"/>
                    <a:pt x="233" y="38"/>
                    <a:pt x="233" y="38"/>
                  </a:cubicBezTo>
                  <a:cubicBezTo>
                    <a:pt x="232" y="38"/>
                    <a:pt x="232" y="38"/>
                    <a:pt x="232" y="39"/>
                  </a:cubicBezTo>
                  <a:cubicBezTo>
                    <a:pt x="231" y="39"/>
                    <a:pt x="232" y="39"/>
                    <a:pt x="233" y="39"/>
                  </a:cubicBezTo>
                  <a:cubicBezTo>
                    <a:pt x="235" y="39"/>
                    <a:pt x="235" y="39"/>
                    <a:pt x="234" y="38"/>
                  </a:cubicBezTo>
                  <a:close/>
                  <a:moveTo>
                    <a:pt x="282" y="295"/>
                  </a:moveTo>
                  <a:cubicBezTo>
                    <a:pt x="283" y="295"/>
                    <a:pt x="283" y="295"/>
                    <a:pt x="283" y="295"/>
                  </a:cubicBezTo>
                  <a:cubicBezTo>
                    <a:pt x="283" y="295"/>
                    <a:pt x="283" y="295"/>
                    <a:pt x="282" y="295"/>
                  </a:cubicBezTo>
                  <a:close/>
                  <a:moveTo>
                    <a:pt x="138" y="47"/>
                  </a:moveTo>
                  <a:cubicBezTo>
                    <a:pt x="138" y="50"/>
                    <a:pt x="141" y="51"/>
                    <a:pt x="142" y="49"/>
                  </a:cubicBezTo>
                  <a:cubicBezTo>
                    <a:pt x="143" y="48"/>
                    <a:pt x="148" y="49"/>
                    <a:pt x="148" y="51"/>
                  </a:cubicBezTo>
                  <a:cubicBezTo>
                    <a:pt x="148" y="51"/>
                    <a:pt x="147" y="52"/>
                    <a:pt x="146" y="53"/>
                  </a:cubicBezTo>
                  <a:cubicBezTo>
                    <a:pt x="143" y="53"/>
                    <a:pt x="143" y="53"/>
                    <a:pt x="146" y="53"/>
                  </a:cubicBezTo>
                  <a:cubicBezTo>
                    <a:pt x="148" y="54"/>
                    <a:pt x="151" y="53"/>
                    <a:pt x="153" y="52"/>
                  </a:cubicBezTo>
                  <a:cubicBezTo>
                    <a:pt x="155" y="52"/>
                    <a:pt x="158" y="51"/>
                    <a:pt x="161" y="50"/>
                  </a:cubicBezTo>
                  <a:cubicBezTo>
                    <a:pt x="163" y="50"/>
                    <a:pt x="165" y="49"/>
                    <a:pt x="165" y="48"/>
                  </a:cubicBezTo>
                  <a:cubicBezTo>
                    <a:pt x="166" y="48"/>
                    <a:pt x="165" y="47"/>
                    <a:pt x="163" y="47"/>
                  </a:cubicBezTo>
                  <a:cubicBezTo>
                    <a:pt x="162" y="48"/>
                    <a:pt x="161" y="47"/>
                    <a:pt x="160" y="45"/>
                  </a:cubicBezTo>
                  <a:cubicBezTo>
                    <a:pt x="159" y="43"/>
                    <a:pt x="159" y="43"/>
                    <a:pt x="158" y="43"/>
                  </a:cubicBezTo>
                  <a:cubicBezTo>
                    <a:pt x="157" y="43"/>
                    <a:pt x="157" y="44"/>
                    <a:pt x="157" y="46"/>
                  </a:cubicBezTo>
                  <a:cubicBezTo>
                    <a:pt x="157" y="48"/>
                    <a:pt x="157" y="49"/>
                    <a:pt x="155" y="49"/>
                  </a:cubicBezTo>
                  <a:cubicBezTo>
                    <a:pt x="153" y="49"/>
                    <a:pt x="151" y="49"/>
                    <a:pt x="150" y="48"/>
                  </a:cubicBezTo>
                  <a:cubicBezTo>
                    <a:pt x="148" y="47"/>
                    <a:pt x="145" y="46"/>
                    <a:pt x="143" y="45"/>
                  </a:cubicBezTo>
                  <a:cubicBezTo>
                    <a:pt x="139" y="45"/>
                    <a:pt x="138" y="45"/>
                    <a:pt x="138" y="47"/>
                  </a:cubicBezTo>
                  <a:close/>
                  <a:moveTo>
                    <a:pt x="158" y="43"/>
                  </a:moveTo>
                  <a:cubicBezTo>
                    <a:pt x="158" y="43"/>
                    <a:pt x="158" y="43"/>
                    <a:pt x="158" y="43"/>
                  </a:cubicBezTo>
                  <a:cubicBezTo>
                    <a:pt x="158" y="43"/>
                    <a:pt x="158" y="43"/>
                    <a:pt x="158" y="43"/>
                  </a:cubicBezTo>
                  <a:close/>
                  <a:moveTo>
                    <a:pt x="168" y="28"/>
                  </a:moveTo>
                  <a:cubicBezTo>
                    <a:pt x="169" y="29"/>
                    <a:pt x="170" y="30"/>
                    <a:pt x="169" y="31"/>
                  </a:cubicBezTo>
                  <a:cubicBezTo>
                    <a:pt x="169" y="31"/>
                    <a:pt x="170" y="31"/>
                    <a:pt x="171" y="31"/>
                  </a:cubicBezTo>
                  <a:cubicBezTo>
                    <a:pt x="173" y="31"/>
                    <a:pt x="175" y="31"/>
                    <a:pt x="178" y="34"/>
                  </a:cubicBezTo>
                  <a:cubicBezTo>
                    <a:pt x="182" y="37"/>
                    <a:pt x="184" y="37"/>
                    <a:pt x="181" y="33"/>
                  </a:cubicBezTo>
                  <a:cubicBezTo>
                    <a:pt x="180" y="31"/>
                    <a:pt x="177" y="29"/>
                    <a:pt x="174" y="28"/>
                  </a:cubicBezTo>
                  <a:cubicBezTo>
                    <a:pt x="172" y="27"/>
                    <a:pt x="170" y="27"/>
                    <a:pt x="169" y="27"/>
                  </a:cubicBezTo>
                  <a:cubicBezTo>
                    <a:pt x="169" y="27"/>
                    <a:pt x="168" y="27"/>
                    <a:pt x="168" y="27"/>
                  </a:cubicBezTo>
                  <a:cubicBezTo>
                    <a:pt x="168" y="27"/>
                    <a:pt x="168" y="27"/>
                    <a:pt x="168" y="27"/>
                  </a:cubicBezTo>
                  <a:cubicBezTo>
                    <a:pt x="167" y="27"/>
                    <a:pt x="166" y="27"/>
                    <a:pt x="168" y="28"/>
                  </a:cubicBezTo>
                  <a:close/>
                  <a:moveTo>
                    <a:pt x="164" y="60"/>
                  </a:moveTo>
                  <a:cubicBezTo>
                    <a:pt x="162" y="60"/>
                    <a:pt x="161" y="61"/>
                    <a:pt x="161" y="63"/>
                  </a:cubicBezTo>
                  <a:cubicBezTo>
                    <a:pt x="161" y="66"/>
                    <a:pt x="159" y="68"/>
                    <a:pt x="158" y="65"/>
                  </a:cubicBezTo>
                  <a:cubicBezTo>
                    <a:pt x="158" y="64"/>
                    <a:pt x="156" y="63"/>
                    <a:pt x="154" y="62"/>
                  </a:cubicBezTo>
                  <a:cubicBezTo>
                    <a:pt x="152" y="61"/>
                    <a:pt x="151" y="61"/>
                    <a:pt x="151" y="62"/>
                  </a:cubicBezTo>
                  <a:cubicBezTo>
                    <a:pt x="150" y="63"/>
                    <a:pt x="150" y="63"/>
                    <a:pt x="148" y="62"/>
                  </a:cubicBezTo>
                  <a:cubicBezTo>
                    <a:pt x="147" y="61"/>
                    <a:pt x="146" y="61"/>
                    <a:pt x="146" y="63"/>
                  </a:cubicBezTo>
                  <a:cubicBezTo>
                    <a:pt x="144" y="65"/>
                    <a:pt x="142" y="64"/>
                    <a:pt x="143" y="61"/>
                  </a:cubicBezTo>
                  <a:cubicBezTo>
                    <a:pt x="143" y="60"/>
                    <a:pt x="143" y="59"/>
                    <a:pt x="143" y="59"/>
                  </a:cubicBezTo>
                  <a:cubicBezTo>
                    <a:pt x="142" y="59"/>
                    <a:pt x="136" y="62"/>
                    <a:pt x="134" y="64"/>
                  </a:cubicBezTo>
                  <a:cubicBezTo>
                    <a:pt x="134" y="64"/>
                    <a:pt x="134" y="66"/>
                    <a:pt x="135" y="67"/>
                  </a:cubicBezTo>
                  <a:cubicBezTo>
                    <a:pt x="136" y="70"/>
                    <a:pt x="136" y="70"/>
                    <a:pt x="141" y="70"/>
                  </a:cubicBezTo>
                  <a:cubicBezTo>
                    <a:pt x="146" y="69"/>
                    <a:pt x="151" y="70"/>
                    <a:pt x="150" y="72"/>
                  </a:cubicBezTo>
                  <a:cubicBezTo>
                    <a:pt x="149" y="73"/>
                    <a:pt x="146" y="73"/>
                    <a:pt x="142" y="73"/>
                  </a:cubicBezTo>
                  <a:cubicBezTo>
                    <a:pt x="135" y="74"/>
                    <a:pt x="134" y="74"/>
                    <a:pt x="138" y="75"/>
                  </a:cubicBezTo>
                  <a:cubicBezTo>
                    <a:pt x="140" y="75"/>
                    <a:pt x="143" y="77"/>
                    <a:pt x="144" y="78"/>
                  </a:cubicBezTo>
                  <a:cubicBezTo>
                    <a:pt x="146" y="80"/>
                    <a:pt x="152" y="80"/>
                    <a:pt x="159" y="77"/>
                  </a:cubicBezTo>
                  <a:cubicBezTo>
                    <a:pt x="163" y="75"/>
                    <a:pt x="165" y="75"/>
                    <a:pt x="169" y="76"/>
                  </a:cubicBezTo>
                  <a:cubicBezTo>
                    <a:pt x="171" y="77"/>
                    <a:pt x="174" y="78"/>
                    <a:pt x="175" y="79"/>
                  </a:cubicBezTo>
                  <a:cubicBezTo>
                    <a:pt x="177" y="80"/>
                    <a:pt x="177" y="80"/>
                    <a:pt x="175" y="78"/>
                  </a:cubicBezTo>
                  <a:cubicBezTo>
                    <a:pt x="173" y="76"/>
                    <a:pt x="174" y="74"/>
                    <a:pt x="178" y="73"/>
                  </a:cubicBezTo>
                  <a:cubicBezTo>
                    <a:pt x="179" y="73"/>
                    <a:pt x="178" y="72"/>
                    <a:pt x="176" y="72"/>
                  </a:cubicBezTo>
                  <a:cubicBezTo>
                    <a:pt x="174" y="72"/>
                    <a:pt x="172" y="72"/>
                    <a:pt x="171" y="71"/>
                  </a:cubicBezTo>
                  <a:cubicBezTo>
                    <a:pt x="168" y="69"/>
                    <a:pt x="165" y="61"/>
                    <a:pt x="167" y="60"/>
                  </a:cubicBezTo>
                  <a:cubicBezTo>
                    <a:pt x="168" y="58"/>
                    <a:pt x="168" y="57"/>
                    <a:pt x="167" y="57"/>
                  </a:cubicBezTo>
                  <a:cubicBezTo>
                    <a:pt x="167" y="57"/>
                    <a:pt x="167" y="57"/>
                    <a:pt x="167" y="57"/>
                  </a:cubicBezTo>
                  <a:cubicBezTo>
                    <a:pt x="166" y="57"/>
                    <a:pt x="166" y="57"/>
                    <a:pt x="166" y="58"/>
                  </a:cubicBezTo>
                  <a:cubicBezTo>
                    <a:pt x="166" y="59"/>
                    <a:pt x="165" y="60"/>
                    <a:pt x="164" y="60"/>
                  </a:cubicBezTo>
                  <a:close/>
                  <a:moveTo>
                    <a:pt x="106" y="72"/>
                  </a:moveTo>
                  <a:cubicBezTo>
                    <a:pt x="107" y="71"/>
                    <a:pt x="107" y="71"/>
                    <a:pt x="107" y="70"/>
                  </a:cubicBezTo>
                  <a:cubicBezTo>
                    <a:pt x="106" y="70"/>
                    <a:pt x="106" y="69"/>
                    <a:pt x="105" y="69"/>
                  </a:cubicBezTo>
                  <a:cubicBezTo>
                    <a:pt x="105" y="69"/>
                    <a:pt x="105" y="69"/>
                    <a:pt x="105" y="70"/>
                  </a:cubicBezTo>
                  <a:cubicBezTo>
                    <a:pt x="104" y="70"/>
                    <a:pt x="104" y="71"/>
                    <a:pt x="105" y="71"/>
                  </a:cubicBezTo>
                  <a:cubicBezTo>
                    <a:pt x="105" y="72"/>
                    <a:pt x="106" y="72"/>
                    <a:pt x="106" y="72"/>
                  </a:cubicBezTo>
                  <a:close/>
                  <a:moveTo>
                    <a:pt x="92" y="81"/>
                  </a:moveTo>
                  <a:cubicBezTo>
                    <a:pt x="93" y="81"/>
                    <a:pt x="94" y="81"/>
                    <a:pt x="95" y="80"/>
                  </a:cubicBezTo>
                  <a:cubicBezTo>
                    <a:pt x="96" y="79"/>
                    <a:pt x="96" y="79"/>
                    <a:pt x="96" y="79"/>
                  </a:cubicBezTo>
                  <a:cubicBezTo>
                    <a:pt x="95" y="79"/>
                    <a:pt x="94" y="79"/>
                    <a:pt x="93" y="80"/>
                  </a:cubicBezTo>
                  <a:cubicBezTo>
                    <a:pt x="92" y="81"/>
                    <a:pt x="92" y="81"/>
                    <a:pt x="92" y="81"/>
                  </a:cubicBezTo>
                  <a:close/>
                  <a:moveTo>
                    <a:pt x="132" y="46"/>
                  </a:moveTo>
                  <a:cubicBezTo>
                    <a:pt x="132" y="46"/>
                    <a:pt x="131" y="46"/>
                    <a:pt x="131" y="46"/>
                  </a:cubicBezTo>
                  <a:cubicBezTo>
                    <a:pt x="131" y="47"/>
                    <a:pt x="131" y="48"/>
                    <a:pt x="131" y="48"/>
                  </a:cubicBezTo>
                  <a:cubicBezTo>
                    <a:pt x="131" y="49"/>
                    <a:pt x="132" y="49"/>
                    <a:pt x="133" y="49"/>
                  </a:cubicBezTo>
                  <a:cubicBezTo>
                    <a:pt x="133" y="48"/>
                    <a:pt x="133" y="47"/>
                    <a:pt x="133" y="47"/>
                  </a:cubicBezTo>
                  <a:cubicBezTo>
                    <a:pt x="133" y="46"/>
                    <a:pt x="132" y="46"/>
                    <a:pt x="132" y="46"/>
                  </a:cubicBezTo>
                  <a:close/>
                  <a:moveTo>
                    <a:pt x="4" y="118"/>
                  </a:moveTo>
                  <a:cubicBezTo>
                    <a:pt x="4" y="118"/>
                    <a:pt x="4" y="118"/>
                    <a:pt x="3" y="118"/>
                  </a:cubicBezTo>
                  <a:cubicBezTo>
                    <a:pt x="3" y="118"/>
                    <a:pt x="3" y="118"/>
                    <a:pt x="3" y="118"/>
                  </a:cubicBezTo>
                  <a:cubicBezTo>
                    <a:pt x="3" y="118"/>
                    <a:pt x="3" y="118"/>
                    <a:pt x="3" y="118"/>
                  </a:cubicBezTo>
                  <a:cubicBezTo>
                    <a:pt x="2" y="118"/>
                    <a:pt x="2" y="119"/>
                    <a:pt x="2" y="120"/>
                  </a:cubicBezTo>
                  <a:cubicBezTo>
                    <a:pt x="3" y="120"/>
                    <a:pt x="3" y="120"/>
                    <a:pt x="4" y="120"/>
                  </a:cubicBezTo>
                  <a:cubicBezTo>
                    <a:pt x="5" y="120"/>
                    <a:pt x="5" y="119"/>
                    <a:pt x="4" y="118"/>
                  </a:cubicBezTo>
                  <a:close/>
                  <a:moveTo>
                    <a:pt x="117" y="63"/>
                  </a:moveTo>
                  <a:cubicBezTo>
                    <a:pt x="115" y="64"/>
                    <a:pt x="115" y="64"/>
                    <a:pt x="116" y="64"/>
                  </a:cubicBezTo>
                  <a:cubicBezTo>
                    <a:pt x="117" y="65"/>
                    <a:pt x="119" y="65"/>
                    <a:pt x="120" y="67"/>
                  </a:cubicBezTo>
                  <a:cubicBezTo>
                    <a:pt x="121" y="69"/>
                    <a:pt x="124" y="69"/>
                    <a:pt x="126" y="66"/>
                  </a:cubicBezTo>
                  <a:cubicBezTo>
                    <a:pt x="127" y="65"/>
                    <a:pt x="128" y="65"/>
                    <a:pt x="129" y="65"/>
                  </a:cubicBezTo>
                  <a:cubicBezTo>
                    <a:pt x="130" y="65"/>
                    <a:pt x="130" y="64"/>
                    <a:pt x="130" y="63"/>
                  </a:cubicBezTo>
                  <a:cubicBezTo>
                    <a:pt x="130" y="63"/>
                    <a:pt x="132" y="62"/>
                    <a:pt x="134" y="61"/>
                  </a:cubicBezTo>
                  <a:cubicBezTo>
                    <a:pt x="138" y="59"/>
                    <a:pt x="140" y="59"/>
                    <a:pt x="136" y="61"/>
                  </a:cubicBezTo>
                  <a:cubicBezTo>
                    <a:pt x="134" y="62"/>
                    <a:pt x="134" y="62"/>
                    <a:pt x="134" y="62"/>
                  </a:cubicBezTo>
                  <a:cubicBezTo>
                    <a:pt x="136" y="62"/>
                    <a:pt x="138" y="60"/>
                    <a:pt x="139" y="59"/>
                  </a:cubicBezTo>
                  <a:cubicBezTo>
                    <a:pt x="139" y="56"/>
                    <a:pt x="135" y="54"/>
                    <a:pt x="132" y="55"/>
                  </a:cubicBezTo>
                  <a:cubicBezTo>
                    <a:pt x="130" y="55"/>
                    <a:pt x="128" y="55"/>
                    <a:pt x="127" y="54"/>
                  </a:cubicBezTo>
                  <a:cubicBezTo>
                    <a:pt x="127" y="54"/>
                    <a:pt x="126" y="54"/>
                    <a:pt x="125" y="54"/>
                  </a:cubicBezTo>
                  <a:cubicBezTo>
                    <a:pt x="122" y="54"/>
                    <a:pt x="119" y="55"/>
                    <a:pt x="119" y="57"/>
                  </a:cubicBezTo>
                  <a:cubicBezTo>
                    <a:pt x="120" y="61"/>
                    <a:pt x="119" y="62"/>
                    <a:pt x="117" y="63"/>
                  </a:cubicBezTo>
                  <a:close/>
                  <a:moveTo>
                    <a:pt x="136" y="39"/>
                  </a:moveTo>
                  <a:cubicBezTo>
                    <a:pt x="135" y="40"/>
                    <a:pt x="133" y="40"/>
                    <a:pt x="132" y="40"/>
                  </a:cubicBezTo>
                  <a:cubicBezTo>
                    <a:pt x="130" y="40"/>
                    <a:pt x="127" y="42"/>
                    <a:pt x="125" y="44"/>
                  </a:cubicBezTo>
                  <a:cubicBezTo>
                    <a:pt x="122" y="47"/>
                    <a:pt x="121" y="47"/>
                    <a:pt x="123" y="47"/>
                  </a:cubicBezTo>
                  <a:cubicBezTo>
                    <a:pt x="125" y="46"/>
                    <a:pt x="126" y="47"/>
                    <a:pt x="127" y="47"/>
                  </a:cubicBezTo>
                  <a:cubicBezTo>
                    <a:pt x="127" y="48"/>
                    <a:pt x="128" y="47"/>
                    <a:pt x="130" y="45"/>
                  </a:cubicBezTo>
                  <a:cubicBezTo>
                    <a:pt x="131" y="42"/>
                    <a:pt x="132" y="42"/>
                    <a:pt x="133" y="43"/>
                  </a:cubicBezTo>
                  <a:cubicBezTo>
                    <a:pt x="134" y="43"/>
                    <a:pt x="135" y="43"/>
                    <a:pt x="136" y="41"/>
                  </a:cubicBezTo>
                  <a:cubicBezTo>
                    <a:pt x="138" y="39"/>
                    <a:pt x="138" y="38"/>
                    <a:pt x="137" y="38"/>
                  </a:cubicBezTo>
                  <a:cubicBezTo>
                    <a:pt x="137" y="38"/>
                    <a:pt x="137" y="38"/>
                    <a:pt x="137" y="38"/>
                  </a:cubicBezTo>
                  <a:cubicBezTo>
                    <a:pt x="137" y="38"/>
                    <a:pt x="136" y="38"/>
                    <a:pt x="136" y="39"/>
                  </a:cubicBezTo>
                  <a:close/>
                  <a:moveTo>
                    <a:pt x="209" y="40"/>
                  </a:moveTo>
                  <a:cubicBezTo>
                    <a:pt x="209" y="39"/>
                    <a:pt x="209" y="39"/>
                    <a:pt x="209" y="38"/>
                  </a:cubicBezTo>
                  <a:cubicBezTo>
                    <a:pt x="209" y="38"/>
                    <a:pt x="208" y="37"/>
                    <a:pt x="208" y="37"/>
                  </a:cubicBezTo>
                  <a:cubicBezTo>
                    <a:pt x="208" y="38"/>
                    <a:pt x="207" y="38"/>
                    <a:pt x="207" y="38"/>
                  </a:cubicBezTo>
                  <a:cubicBezTo>
                    <a:pt x="207" y="38"/>
                    <a:pt x="206" y="39"/>
                    <a:pt x="207" y="39"/>
                  </a:cubicBezTo>
                  <a:cubicBezTo>
                    <a:pt x="207" y="40"/>
                    <a:pt x="208" y="40"/>
                    <a:pt x="209" y="40"/>
                  </a:cubicBezTo>
                  <a:close/>
                  <a:moveTo>
                    <a:pt x="189" y="46"/>
                  </a:moveTo>
                  <a:cubicBezTo>
                    <a:pt x="189" y="46"/>
                    <a:pt x="189" y="46"/>
                    <a:pt x="189" y="46"/>
                  </a:cubicBezTo>
                  <a:cubicBezTo>
                    <a:pt x="189" y="46"/>
                    <a:pt x="189" y="46"/>
                    <a:pt x="189" y="46"/>
                  </a:cubicBezTo>
                  <a:cubicBezTo>
                    <a:pt x="188" y="47"/>
                    <a:pt x="188" y="48"/>
                    <a:pt x="188" y="48"/>
                  </a:cubicBezTo>
                  <a:cubicBezTo>
                    <a:pt x="189" y="49"/>
                    <a:pt x="189" y="49"/>
                    <a:pt x="190" y="49"/>
                  </a:cubicBezTo>
                  <a:cubicBezTo>
                    <a:pt x="190" y="48"/>
                    <a:pt x="191" y="47"/>
                    <a:pt x="190" y="47"/>
                  </a:cubicBezTo>
                  <a:cubicBezTo>
                    <a:pt x="190" y="46"/>
                    <a:pt x="189" y="46"/>
                    <a:pt x="189" y="46"/>
                  </a:cubicBezTo>
                  <a:close/>
                  <a:moveTo>
                    <a:pt x="192" y="34"/>
                  </a:moveTo>
                  <a:cubicBezTo>
                    <a:pt x="192" y="34"/>
                    <a:pt x="190" y="33"/>
                    <a:pt x="189" y="33"/>
                  </a:cubicBezTo>
                  <a:cubicBezTo>
                    <a:pt x="188" y="33"/>
                    <a:pt x="188" y="33"/>
                    <a:pt x="188" y="33"/>
                  </a:cubicBezTo>
                  <a:cubicBezTo>
                    <a:pt x="187" y="33"/>
                    <a:pt x="188" y="33"/>
                    <a:pt x="188" y="34"/>
                  </a:cubicBezTo>
                  <a:cubicBezTo>
                    <a:pt x="190" y="36"/>
                    <a:pt x="191" y="36"/>
                    <a:pt x="192" y="35"/>
                  </a:cubicBezTo>
                  <a:cubicBezTo>
                    <a:pt x="193" y="34"/>
                    <a:pt x="193" y="34"/>
                    <a:pt x="192" y="34"/>
                  </a:cubicBezTo>
                  <a:close/>
                  <a:moveTo>
                    <a:pt x="181" y="58"/>
                  </a:moveTo>
                  <a:cubicBezTo>
                    <a:pt x="180" y="58"/>
                    <a:pt x="180" y="58"/>
                    <a:pt x="181" y="59"/>
                  </a:cubicBezTo>
                  <a:cubicBezTo>
                    <a:pt x="183" y="62"/>
                    <a:pt x="180" y="63"/>
                    <a:pt x="177" y="61"/>
                  </a:cubicBezTo>
                  <a:cubicBezTo>
                    <a:pt x="174" y="59"/>
                    <a:pt x="176" y="61"/>
                    <a:pt x="181" y="65"/>
                  </a:cubicBezTo>
                  <a:cubicBezTo>
                    <a:pt x="184" y="67"/>
                    <a:pt x="186" y="68"/>
                    <a:pt x="186" y="68"/>
                  </a:cubicBezTo>
                  <a:cubicBezTo>
                    <a:pt x="186" y="67"/>
                    <a:pt x="188" y="67"/>
                    <a:pt x="189" y="67"/>
                  </a:cubicBezTo>
                  <a:cubicBezTo>
                    <a:pt x="191" y="67"/>
                    <a:pt x="192" y="64"/>
                    <a:pt x="189" y="62"/>
                  </a:cubicBezTo>
                  <a:cubicBezTo>
                    <a:pt x="188" y="61"/>
                    <a:pt x="188" y="60"/>
                    <a:pt x="188" y="59"/>
                  </a:cubicBezTo>
                  <a:cubicBezTo>
                    <a:pt x="189" y="58"/>
                    <a:pt x="189" y="57"/>
                    <a:pt x="189" y="56"/>
                  </a:cubicBezTo>
                  <a:cubicBezTo>
                    <a:pt x="189" y="56"/>
                    <a:pt x="189" y="55"/>
                    <a:pt x="188" y="55"/>
                  </a:cubicBezTo>
                  <a:cubicBezTo>
                    <a:pt x="187" y="55"/>
                    <a:pt x="187" y="56"/>
                    <a:pt x="186" y="56"/>
                  </a:cubicBezTo>
                  <a:cubicBezTo>
                    <a:pt x="184" y="57"/>
                    <a:pt x="182" y="58"/>
                    <a:pt x="181" y="58"/>
                  </a:cubicBezTo>
                  <a:close/>
                  <a:moveTo>
                    <a:pt x="193" y="49"/>
                  </a:moveTo>
                  <a:cubicBezTo>
                    <a:pt x="192" y="50"/>
                    <a:pt x="192" y="51"/>
                    <a:pt x="193" y="51"/>
                  </a:cubicBezTo>
                  <a:cubicBezTo>
                    <a:pt x="195" y="53"/>
                    <a:pt x="197" y="52"/>
                    <a:pt x="197" y="51"/>
                  </a:cubicBezTo>
                  <a:cubicBezTo>
                    <a:pt x="197" y="49"/>
                    <a:pt x="196" y="49"/>
                    <a:pt x="195" y="49"/>
                  </a:cubicBezTo>
                  <a:cubicBezTo>
                    <a:pt x="194" y="49"/>
                    <a:pt x="194" y="49"/>
                    <a:pt x="194" y="49"/>
                  </a:cubicBezTo>
                  <a:cubicBezTo>
                    <a:pt x="193" y="49"/>
                    <a:pt x="193" y="49"/>
                    <a:pt x="193" y="49"/>
                  </a:cubicBezTo>
                  <a:close/>
                  <a:moveTo>
                    <a:pt x="169" y="48"/>
                  </a:moveTo>
                  <a:cubicBezTo>
                    <a:pt x="169" y="49"/>
                    <a:pt x="169" y="49"/>
                    <a:pt x="169" y="49"/>
                  </a:cubicBezTo>
                  <a:cubicBezTo>
                    <a:pt x="168" y="49"/>
                    <a:pt x="168" y="50"/>
                    <a:pt x="168" y="50"/>
                  </a:cubicBezTo>
                  <a:cubicBezTo>
                    <a:pt x="169" y="51"/>
                    <a:pt x="169" y="51"/>
                    <a:pt x="170" y="51"/>
                  </a:cubicBezTo>
                  <a:cubicBezTo>
                    <a:pt x="171" y="50"/>
                    <a:pt x="171" y="50"/>
                    <a:pt x="170" y="49"/>
                  </a:cubicBezTo>
                  <a:cubicBezTo>
                    <a:pt x="170" y="49"/>
                    <a:pt x="170" y="48"/>
                    <a:pt x="169" y="48"/>
                  </a:cubicBezTo>
                  <a:close/>
                  <a:moveTo>
                    <a:pt x="176" y="50"/>
                  </a:moveTo>
                  <a:cubicBezTo>
                    <a:pt x="176" y="49"/>
                    <a:pt x="176" y="48"/>
                    <a:pt x="175" y="47"/>
                  </a:cubicBezTo>
                  <a:cubicBezTo>
                    <a:pt x="175" y="47"/>
                    <a:pt x="174" y="46"/>
                    <a:pt x="173" y="46"/>
                  </a:cubicBezTo>
                  <a:cubicBezTo>
                    <a:pt x="173" y="46"/>
                    <a:pt x="173" y="46"/>
                    <a:pt x="173" y="46"/>
                  </a:cubicBezTo>
                  <a:cubicBezTo>
                    <a:pt x="173" y="46"/>
                    <a:pt x="173" y="46"/>
                    <a:pt x="173" y="46"/>
                  </a:cubicBezTo>
                  <a:cubicBezTo>
                    <a:pt x="172" y="47"/>
                    <a:pt x="173" y="48"/>
                    <a:pt x="173" y="49"/>
                  </a:cubicBezTo>
                  <a:cubicBezTo>
                    <a:pt x="174" y="50"/>
                    <a:pt x="175" y="50"/>
                    <a:pt x="176" y="50"/>
                  </a:cubicBezTo>
                  <a:close/>
                  <a:moveTo>
                    <a:pt x="200" y="61"/>
                  </a:moveTo>
                  <a:cubicBezTo>
                    <a:pt x="203" y="59"/>
                    <a:pt x="206" y="57"/>
                    <a:pt x="206" y="56"/>
                  </a:cubicBezTo>
                  <a:cubicBezTo>
                    <a:pt x="205" y="55"/>
                    <a:pt x="204" y="55"/>
                    <a:pt x="203" y="55"/>
                  </a:cubicBezTo>
                  <a:cubicBezTo>
                    <a:pt x="203" y="55"/>
                    <a:pt x="203" y="55"/>
                    <a:pt x="203" y="55"/>
                  </a:cubicBezTo>
                  <a:cubicBezTo>
                    <a:pt x="200" y="55"/>
                    <a:pt x="197" y="56"/>
                    <a:pt x="196" y="57"/>
                  </a:cubicBezTo>
                  <a:cubicBezTo>
                    <a:pt x="195" y="57"/>
                    <a:pt x="195" y="60"/>
                    <a:pt x="196" y="62"/>
                  </a:cubicBezTo>
                  <a:cubicBezTo>
                    <a:pt x="196" y="65"/>
                    <a:pt x="197" y="66"/>
                    <a:pt x="198" y="65"/>
                  </a:cubicBezTo>
                  <a:cubicBezTo>
                    <a:pt x="199" y="64"/>
                    <a:pt x="199" y="63"/>
                    <a:pt x="199" y="62"/>
                  </a:cubicBezTo>
                  <a:cubicBezTo>
                    <a:pt x="199" y="62"/>
                    <a:pt x="199" y="61"/>
                    <a:pt x="200" y="61"/>
                  </a:cubicBezTo>
                  <a:close/>
                  <a:moveTo>
                    <a:pt x="221" y="69"/>
                  </a:moveTo>
                  <a:cubicBezTo>
                    <a:pt x="221" y="70"/>
                    <a:pt x="221" y="70"/>
                    <a:pt x="222" y="70"/>
                  </a:cubicBezTo>
                  <a:cubicBezTo>
                    <a:pt x="222" y="70"/>
                    <a:pt x="223" y="70"/>
                    <a:pt x="222" y="69"/>
                  </a:cubicBezTo>
                  <a:cubicBezTo>
                    <a:pt x="222" y="68"/>
                    <a:pt x="221" y="68"/>
                    <a:pt x="221" y="68"/>
                  </a:cubicBezTo>
                  <a:cubicBezTo>
                    <a:pt x="221" y="68"/>
                    <a:pt x="221" y="68"/>
                    <a:pt x="221" y="69"/>
                  </a:cubicBezTo>
                  <a:close/>
                  <a:moveTo>
                    <a:pt x="234" y="58"/>
                  </a:moveTo>
                  <a:cubicBezTo>
                    <a:pt x="234" y="61"/>
                    <a:pt x="235" y="61"/>
                    <a:pt x="238" y="61"/>
                  </a:cubicBezTo>
                  <a:cubicBezTo>
                    <a:pt x="239" y="60"/>
                    <a:pt x="241" y="60"/>
                    <a:pt x="242" y="60"/>
                  </a:cubicBezTo>
                  <a:cubicBezTo>
                    <a:pt x="244" y="60"/>
                    <a:pt x="244" y="60"/>
                    <a:pt x="241" y="58"/>
                  </a:cubicBezTo>
                  <a:cubicBezTo>
                    <a:pt x="240" y="57"/>
                    <a:pt x="238" y="57"/>
                    <a:pt x="236" y="57"/>
                  </a:cubicBezTo>
                  <a:cubicBezTo>
                    <a:pt x="236" y="57"/>
                    <a:pt x="236" y="57"/>
                    <a:pt x="236" y="57"/>
                  </a:cubicBezTo>
                  <a:cubicBezTo>
                    <a:pt x="235" y="57"/>
                    <a:pt x="234" y="57"/>
                    <a:pt x="234" y="58"/>
                  </a:cubicBezTo>
                  <a:close/>
                  <a:moveTo>
                    <a:pt x="185" y="47"/>
                  </a:moveTo>
                  <a:cubicBezTo>
                    <a:pt x="185" y="51"/>
                    <a:pt x="182" y="51"/>
                    <a:pt x="178" y="47"/>
                  </a:cubicBezTo>
                  <a:cubicBezTo>
                    <a:pt x="176" y="44"/>
                    <a:pt x="176" y="44"/>
                    <a:pt x="177" y="43"/>
                  </a:cubicBezTo>
                  <a:cubicBezTo>
                    <a:pt x="178" y="43"/>
                    <a:pt x="179" y="43"/>
                    <a:pt x="179" y="43"/>
                  </a:cubicBezTo>
                  <a:cubicBezTo>
                    <a:pt x="179" y="43"/>
                    <a:pt x="179" y="43"/>
                    <a:pt x="179" y="43"/>
                  </a:cubicBezTo>
                  <a:cubicBezTo>
                    <a:pt x="182" y="43"/>
                    <a:pt x="185" y="45"/>
                    <a:pt x="185" y="47"/>
                  </a:cubicBezTo>
                  <a:close/>
                  <a:moveTo>
                    <a:pt x="181" y="45"/>
                  </a:moveTo>
                  <a:cubicBezTo>
                    <a:pt x="180" y="44"/>
                    <a:pt x="179" y="44"/>
                    <a:pt x="179" y="44"/>
                  </a:cubicBezTo>
                  <a:cubicBezTo>
                    <a:pt x="179" y="44"/>
                    <a:pt x="179" y="44"/>
                    <a:pt x="179" y="44"/>
                  </a:cubicBezTo>
                  <a:cubicBezTo>
                    <a:pt x="178" y="45"/>
                    <a:pt x="178" y="46"/>
                    <a:pt x="179" y="46"/>
                  </a:cubicBezTo>
                  <a:cubicBezTo>
                    <a:pt x="180" y="47"/>
                    <a:pt x="181" y="48"/>
                    <a:pt x="181" y="47"/>
                  </a:cubicBezTo>
                  <a:cubicBezTo>
                    <a:pt x="182" y="47"/>
                    <a:pt x="182" y="46"/>
                    <a:pt x="181" y="45"/>
                  </a:cubicBezTo>
                  <a:close/>
                  <a:moveTo>
                    <a:pt x="205" y="45"/>
                  </a:moveTo>
                  <a:cubicBezTo>
                    <a:pt x="205" y="45"/>
                    <a:pt x="203" y="44"/>
                    <a:pt x="201" y="43"/>
                  </a:cubicBezTo>
                  <a:cubicBezTo>
                    <a:pt x="199" y="43"/>
                    <a:pt x="195" y="42"/>
                    <a:pt x="194" y="42"/>
                  </a:cubicBezTo>
                  <a:cubicBezTo>
                    <a:pt x="193" y="42"/>
                    <a:pt x="192" y="42"/>
                    <a:pt x="192" y="42"/>
                  </a:cubicBezTo>
                  <a:cubicBezTo>
                    <a:pt x="192" y="42"/>
                    <a:pt x="192" y="42"/>
                    <a:pt x="192" y="42"/>
                  </a:cubicBezTo>
                  <a:cubicBezTo>
                    <a:pt x="191" y="42"/>
                    <a:pt x="191" y="42"/>
                    <a:pt x="191" y="43"/>
                  </a:cubicBezTo>
                  <a:cubicBezTo>
                    <a:pt x="191" y="44"/>
                    <a:pt x="194" y="44"/>
                    <a:pt x="196" y="45"/>
                  </a:cubicBezTo>
                  <a:cubicBezTo>
                    <a:pt x="201" y="45"/>
                    <a:pt x="201" y="46"/>
                    <a:pt x="202" y="48"/>
                  </a:cubicBezTo>
                  <a:cubicBezTo>
                    <a:pt x="202" y="51"/>
                    <a:pt x="203" y="51"/>
                    <a:pt x="209" y="52"/>
                  </a:cubicBezTo>
                  <a:cubicBezTo>
                    <a:pt x="210" y="52"/>
                    <a:pt x="212" y="52"/>
                    <a:pt x="212" y="53"/>
                  </a:cubicBezTo>
                  <a:cubicBezTo>
                    <a:pt x="213" y="53"/>
                    <a:pt x="217" y="53"/>
                    <a:pt x="221" y="53"/>
                  </a:cubicBezTo>
                  <a:cubicBezTo>
                    <a:pt x="225" y="53"/>
                    <a:pt x="230" y="52"/>
                    <a:pt x="232" y="52"/>
                  </a:cubicBezTo>
                  <a:cubicBezTo>
                    <a:pt x="235" y="52"/>
                    <a:pt x="236" y="52"/>
                    <a:pt x="235" y="51"/>
                  </a:cubicBezTo>
                  <a:cubicBezTo>
                    <a:pt x="235" y="51"/>
                    <a:pt x="235" y="49"/>
                    <a:pt x="236" y="48"/>
                  </a:cubicBezTo>
                  <a:cubicBezTo>
                    <a:pt x="237" y="47"/>
                    <a:pt x="237" y="47"/>
                    <a:pt x="236" y="48"/>
                  </a:cubicBezTo>
                  <a:cubicBezTo>
                    <a:pt x="235" y="48"/>
                    <a:pt x="233" y="49"/>
                    <a:pt x="232" y="49"/>
                  </a:cubicBezTo>
                  <a:cubicBezTo>
                    <a:pt x="230" y="49"/>
                    <a:pt x="225" y="49"/>
                    <a:pt x="219" y="49"/>
                  </a:cubicBezTo>
                  <a:cubicBezTo>
                    <a:pt x="210" y="50"/>
                    <a:pt x="205" y="49"/>
                    <a:pt x="205" y="45"/>
                  </a:cubicBezTo>
                  <a:close/>
                  <a:moveTo>
                    <a:pt x="195" y="49"/>
                  </a:moveTo>
                  <a:cubicBezTo>
                    <a:pt x="195" y="49"/>
                    <a:pt x="195" y="49"/>
                    <a:pt x="195" y="49"/>
                  </a:cubicBezTo>
                  <a:cubicBezTo>
                    <a:pt x="195" y="49"/>
                    <a:pt x="195" y="49"/>
                    <a:pt x="195" y="49"/>
                  </a:cubicBezTo>
                  <a:close/>
                  <a:moveTo>
                    <a:pt x="192" y="81"/>
                  </a:moveTo>
                  <a:cubicBezTo>
                    <a:pt x="192" y="81"/>
                    <a:pt x="191" y="82"/>
                    <a:pt x="191" y="82"/>
                  </a:cubicBezTo>
                  <a:cubicBezTo>
                    <a:pt x="193" y="84"/>
                    <a:pt x="194" y="83"/>
                    <a:pt x="196" y="80"/>
                  </a:cubicBezTo>
                  <a:cubicBezTo>
                    <a:pt x="197" y="76"/>
                    <a:pt x="197" y="76"/>
                    <a:pt x="197" y="76"/>
                  </a:cubicBezTo>
                  <a:cubicBezTo>
                    <a:pt x="194" y="77"/>
                    <a:pt x="194" y="77"/>
                    <a:pt x="194" y="77"/>
                  </a:cubicBezTo>
                  <a:cubicBezTo>
                    <a:pt x="192" y="78"/>
                    <a:pt x="190" y="77"/>
                    <a:pt x="189" y="76"/>
                  </a:cubicBezTo>
                  <a:cubicBezTo>
                    <a:pt x="188" y="75"/>
                    <a:pt x="187" y="75"/>
                    <a:pt x="187" y="75"/>
                  </a:cubicBezTo>
                  <a:cubicBezTo>
                    <a:pt x="187" y="75"/>
                    <a:pt x="187" y="75"/>
                    <a:pt x="187" y="75"/>
                  </a:cubicBezTo>
                  <a:cubicBezTo>
                    <a:pt x="186" y="75"/>
                    <a:pt x="186" y="76"/>
                    <a:pt x="185" y="77"/>
                  </a:cubicBezTo>
                  <a:cubicBezTo>
                    <a:pt x="183" y="78"/>
                    <a:pt x="183" y="79"/>
                    <a:pt x="185" y="79"/>
                  </a:cubicBezTo>
                  <a:cubicBezTo>
                    <a:pt x="186" y="80"/>
                    <a:pt x="186" y="80"/>
                    <a:pt x="186" y="81"/>
                  </a:cubicBezTo>
                  <a:cubicBezTo>
                    <a:pt x="186" y="82"/>
                    <a:pt x="187" y="82"/>
                    <a:pt x="189" y="81"/>
                  </a:cubicBezTo>
                  <a:cubicBezTo>
                    <a:pt x="191" y="80"/>
                    <a:pt x="193" y="79"/>
                    <a:pt x="193" y="79"/>
                  </a:cubicBezTo>
                  <a:cubicBezTo>
                    <a:pt x="194" y="77"/>
                    <a:pt x="194" y="77"/>
                    <a:pt x="194" y="79"/>
                  </a:cubicBezTo>
                  <a:cubicBezTo>
                    <a:pt x="194" y="79"/>
                    <a:pt x="193" y="80"/>
                    <a:pt x="192" y="8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70C0"/>
                </a:solidFill>
                <a:effectLst/>
                <a:uLnTx/>
                <a:uFillTx/>
                <a:latin typeface="Arial"/>
                <a:ea typeface="ＭＳ Ｐゴシック" charset="-128"/>
                <a:cs typeface="+mn-cs"/>
              </a:endParaRPr>
            </a:p>
          </p:txBody>
        </p:sp>
        <p:sp>
          <p:nvSpPr>
            <p:cNvPr id="9" name="Freeform 95"/>
            <p:cNvSpPr>
              <a:spLocks noEditPoints="1"/>
            </p:cNvSpPr>
            <p:nvPr/>
          </p:nvSpPr>
          <p:spPr bwMode="auto">
            <a:xfrm>
              <a:off x="4922838" y="1047750"/>
              <a:ext cx="2417762" cy="2090738"/>
            </a:xfrm>
            <a:custGeom>
              <a:avLst/>
              <a:gdLst>
                <a:gd name="T0" fmla="*/ 96 w 224"/>
                <a:gd name="T1" fmla="*/ 103 h 193"/>
                <a:gd name="T2" fmla="*/ 114 w 224"/>
                <a:gd name="T3" fmla="*/ 102 h 193"/>
                <a:gd name="T4" fmla="*/ 133 w 224"/>
                <a:gd name="T5" fmla="*/ 74 h 193"/>
                <a:gd name="T6" fmla="*/ 130 w 224"/>
                <a:gd name="T7" fmla="*/ 106 h 193"/>
                <a:gd name="T8" fmla="*/ 108 w 224"/>
                <a:gd name="T9" fmla="*/ 122 h 193"/>
                <a:gd name="T10" fmla="*/ 90 w 224"/>
                <a:gd name="T11" fmla="*/ 121 h 193"/>
                <a:gd name="T12" fmla="*/ 70 w 224"/>
                <a:gd name="T13" fmla="*/ 136 h 193"/>
                <a:gd name="T14" fmla="*/ 56 w 224"/>
                <a:gd name="T15" fmla="*/ 164 h 193"/>
                <a:gd name="T16" fmla="*/ 51 w 224"/>
                <a:gd name="T17" fmla="*/ 187 h 193"/>
                <a:gd name="T18" fmla="*/ 80 w 224"/>
                <a:gd name="T19" fmla="*/ 163 h 193"/>
                <a:gd name="T20" fmla="*/ 110 w 224"/>
                <a:gd name="T21" fmla="*/ 178 h 193"/>
                <a:gd name="T22" fmla="*/ 99 w 224"/>
                <a:gd name="T23" fmla="*/ 155 h 193"/>
                <a:gd name="T24" fmla="*/ 126 w 224"/>
                <a:gd name="T25" fmla="*/ 182 h 193"/>
                <a:gd name="T26" fmla="*/ 124 w 224"/>
                <a:gd name="T27" fmla="*/ 185 h 193"/>
                <a:gd name="T28" fmla="*/ 140 w 224"/>
                <a:gd name="T29" fmla="*/ 171 h 193"/>
                <a:gd name="T30" fmla="*/ 159 w 224"/>
                <a:gd name="T31" fmla="*/ 155 h 193"/>
                <a:gd name="T32" fmla="*/ 214 w 224"/>
                <a:gd name="T33" fmla="*/ 129 h 193"/>
                <a:gd name="T34" fmla="*/ 196 w 224"/>
                <a:gd name="T35" fmla="*/ 66 h 193"/>
                <a:gd name="T36" fmla="*/ 174 w 224"/>
                <a:gd name="T37" fmla="*/ 75 h 193"/>
                <a:gd name="T38" fmla="*/ 155 w 224"/>
                <a:gd name="T39" fmla="*/ 71 h 193"/>
                <a:gd name="T40" fmla="*/ 150 w 224"/>
                <a:gd name="T41" fmla="*/ 55 h 193"/>
                <a:gd name="T42" fmla="*/ 139 w 224"/>
                <a:gd name="T43" fmla="*/ 50 h 193"/>
                <a:gd name="T44" fmla="*/ 130 w 224"/>
                <a:gd name="T45" fmla="*/ 49 h 193"/>
                <a:gd name="T46" fmla="*/ 119 w 224"/>
                <a:gd name="T47" fmla="*/ 55 h 193"/>
                <a:gd name="T48" fmla="*/ 106 w 224"/>
                <a:gd name="T49" fmla="*/ 67 h 193"/>
                <a:gd name="T50" fmla="*/ 96 w 224"/>
                <a:gd name="T51" fmla="*/ 80 h 193"/>
                <a:gd name="T52" fmla="*/ 148 w 224"/>
                <a:gd name="T53" fmla="*/ 92 h 193"/>
                <a:gd name="T54" fmla="*/ 147 w 224"/>
                <a:gd name="T55" fmla="*/ 96 h 193"/>
                <a:gd name="T56" fmla="*/ 196 w 224"/>
                <a:gd name="T57" fmla="*/ 59 h 193"/>
                <a:gd name="T58" fmla="*/ 91 w 224"/>
                <a:gd name="T59" fmla="*/ 79 h 193"/>
                <a:gd name="T60" fmla="*/ 44 w 224"/>
                <a:gd name="T61" fmla="*/ 118 h 193"/>
                <a:gd name="T62" fmla="*/ 39 w 224"/>
                <a:gd name="T63" fmla="*/ 127 h 193"/>
                <a:gd name="T64" fmla="*/ 47 w 224"/>
                <a:gd name="T65" fmla="*/ 104 h 193"/>
                <a:gd name="T66" fmla="*/ 46 w 224"/>
                <a:gd name="T67" fmla="*/ 108 h 193"/>
                <a:gd name="T68" fmla="*/ 0 w 224"/>
                <a:gd name="T69" fmla="*/ 77 h 193"/>
                <a:gd name="T70" fmla="*/ 23 w 224"/>
                <a:gd name="T71" fmla="*/ 70 h 193"/>
                <a:gd name="T72" fmla="*/ 114 w 224"/>
                <a:gd name="T73" fmla="*/ 54 h 193"/>
                <a:gd name="T74" fmla="*/ 124 w 224"/>
                <a:gd name="T75" fmla="*/ 6 h 193"/>
                <a:gd name="T76" fmla="*/ 126 w 224"/>
                <a:gd name="T77" fmla="*/ 17 h 193"/>
                <a:gd name="T78" fmla="*/ 108 w 224"/>
                <a:gd name="T79" fmla="*/ 21 h 193"/>
                <a:gd name="T80" fmla="*/ 104 w 224"/>
                <a:gd name="T81" fmla="*/ 11 h 193"/>
                <a:gd name="T82" fmla="*/ 96 w 224"/>
                <a:gd name="T83" fmla="*/ 6 h 193"/>
                <a:gd name="T84" fmla="*/ 112 w 224"/>
                <a:gd name="T85" fmla="*/ 6 h 193"/>
                <a:gd name="T86" fmla="*/ 126 w 224"/>
                <a:gd name="T87" fmla="*/ 1 h 193"/>
                <a:gd name="T88" fmla="*/ 89 w 224"/>
                <a:gd name="T89" fmla="*/ 165 h 193"/>
                <a:gd name="T90" fmla="*/ 61 w 224"/>
                <a:gd name="T91" fmla="*/ 95 h 193"/>
                <a:gd name="T92" fmla="*/ 57 w 224"/>
                <a:gd name="T93" fmla="*/ 109 h 193"/>
                <a:gd name="T94" fmla="*/ 59 w 224"/>
                <a:gd name="T95" fmla="*/ 135 h 193"/>
                <a:gd name="T96" fmla="*/ 54 w 224"/>
                <a:gd name="T97" fmla="*/ 126 h 193"/>
                <a:gd name="T98" fmla="*/ 57 w 224"/>
                <a:gd name="T99" fmla="*/ 101 h 193"/>
                <a:gd name="T100" fmla="*/ 106 w 224"/>
                <a:gd name="T101" fmla="*/ 118 h 193"/>
                <a:gd name="T102" fmla="*/ 97 w 224"/>
                <a:gd name="T103" fmla="*/ 120 h 193"/>
                <a:gd name="T104" fmla="*/ 5 w 224"/>
                <a:gd name="T105" fmla="*/ 71 h 193"/>
                <a:gd name="T106" fmla="*/ 124 w 224"/>
                <a:gd name="T107" fmla="*/ 105 h 193"/>
                <a:gd name="T108" fmla="*/ 119 w 224"/>
                <a:gd name="T109" fmla="*/ 98 h 193"/>
                <a:gd name="T110" fmla="*/ 113 w 224"/>
                <a:gd name="T111" fmla="*/ 111 h 193"/>
                <a:gd name="T112" fmla="*/ 132 w 224"/>
                <a:gd name="T113" fmla="*/ 188 h 193"/>
                <a:gd name="T114" fmla="*/ 77 w 224"/>
                <a:gd name="T115" fmla="*/ 174 h 193"/>
                <a:gd name="T116" fmla="*/ 68 w 224"/>
                <a:gd name="T117" fmla="*/ 180 h 193"/>
                <a:gd name="T118" fmla="*/ 68 w 224"/>
                <a:gd name="T119" fmla="*/ 180 h 193"/>
                <a:gd name="T120" fmla="*/ 120 w 224"/>
                <a:gd name="T121" fmla="*/ 183 h 193"/>
                <a:gd name="T122" fmla="*/ 154 w 224"/>
                <a:gd name="T123" fmla="*/ 190 h 193"/>
                <a:gd name="T124" fmla="*/ 136 w 224"/>
                <a:gd name="T12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193">
                  <a:moveTo>
                    <a:pt x="81" y="96"/>
                  </a:moveTo>
                  <a:cubicBezTo>
                    <a:pt x="82" y="97"/>
                    <a:pt x="82" y="99"/>
                    <a:pt x="82" y="101"/>
                  </a:cubicBezTo>
                  <a:cubicBezTo>
                    <a:pt x="81" y="104"/>
                    <a:pt x="82" y="105"/>
                    <a:pt x="84" y="105"/>
                  </a:cubicBezTo>
                  <a:cubicBezTo>
                    <a:pt x="86" y="105"/>
                    <a:pt x="88" y="104"/>
                    <a:pt x="91" y="102"/>
                  </a:cubicBezTo>
                  <a:cubicBezTo>
                    <a:pt x="94" y="100"/>
                    <a:pt x="94" y="100"/>
                    <a:pt x="94" y="100"/>
                  </a:cubicBezTo>
                  <a:cubicBezTo>
                    <a:pt x="96" y="103"/>
                    <a:pt x="96" y="103"/>
                    <a:pt x="96" y="103"/>
                  </a:cubicBezTo>
                  <a:cubicBezTo>
                    <a:pt x="96" y="104"/>
                    <a:pt x="98" y="108"/>
                    <a:pt x="98" y="110"/>
                  </a:cubicBezTo>
                  <a:cubicBezTo>
                    <a:pt x="100" y="116"/>
                    <a:pt x="101" y="116"/>
                    <a:pt x="104" y="115"/>
                  </a:cubicBezTo>
                  <a:cubicBezTo>
                    <a:pt x="105" y="114"/>
                    <a:pt x="107" y="113"/>
                    <a:pt x="108" y="113"/>
                  </a:cubicBezTo>
                  <a:cubicBezTo>
                    <a:pt x="110" y="113"/>
                    <a:pt x="111" y="112"/>
                    <a:pt x="110" y="111"/>
                  </a:cubicBezTo>
                  <a:cubicBezTo>
                    <a:pt x="109" y="107"/>
                    <a:pt x="111" y="103"/>
                    <a:pt x="113" y="103"/>
                  </a:cubicBezTo>
                  <a:cubicBezTo>
                    <a:pt x="114" y="103"/>
                    <a:pt x="115" y="102"/>
                    <a:pt x="114" y="102"/>
                  </a:cubicBezTo>
                  <a:cubicBezTo>
                    <a:pt x="114" y="101"/>
                    <a:pt x="114" y="101"/>
                    <a:pt x="115" y="100"/>
                  </a:cubicBezTo>
                  <a:cubicBezTo>
                    <a:pt x="116" y="100"/>
                    <a:pt x="115" y="99"/>
                    <a:pt x="114" y="97"/>
                  </a:cubicBezTo>
                  <a:cubicBezTo>
                    <a:pt x="112" y="95"/>
                    <a:pt x="112" y="94"/>
                    <a:pt x="113" y="90"/>
                  </a:cubicBezTo>
                  <a:cubicBezTo>
                    <a:pt x="113" y="86"/>
                    <a:pt x="115" y="84"/>
                    <a:pt x="121" y="81"/>
                  </a:cubicBezTo>
                  <a:cubicBezTo>
                    <a:pt x="122" y="81"/>
                    <a:pt x="123" y="80"/>
                    <a:pt x="123" y="78"/>
                  </a:cubicBezTo>
                  <a:cubicBezTo>
                    <a:pt x="123" y="73"/>
                    <a:pt x="130" y="70"/>
                    <a:pt x="133" y="74"/>
                  </a:cubicBezTo>
                  <a:cubicBezTo>
                    <a:pt x="134" y="76"/>
                    <a:pt x="134" y="76"/>
                    <a:pt x="127" y="83"/>
                  </a:cubicBezTo>
                  <a:cubicBezTo>
                    <a:pt x="124" y="87"/>
                    <a:pt x="123" y="88"/>
                    <a:pt x="124" y="92"/>
                  </a:cubicBezTo>
                  <a:cubicBezTo>
                    <a:pt x="124" y="98"/>
                    <a:pt x="126" y="99"/>
                    <a:pt x="131" y="97"/>
                  </a:cubicBezTo>
                  <a:cubicBezTo>
                    <a:pt x="136" y="95"/>
                    <a:pt x="142" y="95"/>
                    <a:pt x="144" y="96"/>
                  </a:cubicBezTo>
                  <a:cubicBezTo>
                    <a:pt x="147" y="99"/>
                    <a:pt x="145" y="100"/>
                    <a:pt x="131" y="101"/>
                  </a:cubicBezTo>
                  <a:cubicBezTo>
                    <a:pt x="129" y="101"/>
                    <a:pt x="129" y="105"/>
                    <a:pt x="130" y="106"/>
                  </a:cubicBezTo>
                  <a:cubicBezTo>
                    <a:pt x="132" y="107"/>
                    <a:pt x="132" y="110"/>
                    <a:pt x="130" y="111"/>
                  </a:cubicBezTo>
                  <a:cubicBezTo>
                    <a:pt x="130" y="112"/>
                    <a:pt x="128" y="111"/>
                    <a:pt x="127" y="110"/>
                  </a:cubicBezTo>
                  <a:cubicBezTo>
                    <a:pt x="125" y="107"/>
                    <a:pt x="122" y="110"/>
                    <a:pt x="123" y="114"/>
                  </a:cubicBezTo>
                  <a:cubicBezTo>
                    <a:pt x="124" y="116"/>
                    <a:pt x="123" y="117"/>
                    <a:pt x="120" y="119"/>
                  </a:cubicBezTo>
                  <a:cubicBezTo>
                    <a:pt x="118" y="121"/>
                    <a:pt x="117" y="122"/>
                    <a:pt x="115" y="120"/>
                  </a:cubicBezTo>
                  <a:cubicBezTo>
                    <a:pt x="114" y="119"/>
                    <a:pt x="113" y="120"/>
                    <a:pt x="108" y="122"/>
                  </a:cubicBezTo>
                  <a:cubicBezTo>
                    <a:pt x="103" y="125"/>
                    <a:pt x="103" y="125"/>
                    <a:pt x="102" y="123"/>
                  </a:cubicBezTo>
                  <a:cubicBezTo>
                    <a:pt x="102" y="121"/>
                    <a:pt x="101" y="121"/>
                    <a:pt x="98" y="122"/>
                  </a:cubicBezTo>
                  <a:cubicBezTo>
                    <a:pt x="96" y="123"/>
                    <a:pt x="95" y="123"/>
                    <a:pt x="93" y="121"/>
                  </a:cubicBezTo>
                  <a:cubicBezTo>
                    <a:pt x="92" y="120"/>
                    <a:pt x="91" y="118"/>
                    <a:pt x="91" y="117"/>
                  </a:cubicBezTo>
                  <a:cubicBezTo>
                    <a:pt x="93" y="113"/>
                    <a:pt x="93" y="112"/>
                    <a:pt x="91" y="112"/>
                  </a:cubicBezTo>
                  <a:cubicBezTo>
                    <a:pt x="89" y="112"/>
                    <a:pt x="89" y="114"/>
                    <a:pt x="90" y="121"/>
                  </a:cubicBezTo>
                  <a:cubicBezTo>
                    <a:pt x="90" y="124"/>
                    <a:pt x="90" y="124"/>
                    <a:pt x="87" y="124"/>
                  </a:cubicBezTo>
                  <a:cubicBezTo>
                    <a:pt x="85" y="125"/>
                    <a:pt x="82" y="125"/>
                    <a:pt x="81" y="126"/>
                  </a:cubicBezTo>
                  <a:cubicBezTo>
                    <a:pt x="80" y="127"/>
                    <a:pt x="79" y="128"/>
                    <a:pt x="78" y="128"/>
                  </a:cubicBezTo>
                  <a:cubicBezTo>
                    <a:pt x="78" y="127"/>
                    <a:pt x="78" y="128"/>
                    <a:pt x="78" y="129"/>
                  </a:cubicBezTo>
                  <a:cubicBezTo>
                    <a:pt x="78" y="132"/>
                    <a:pt x="76" y="134"/>
                    <a:pt x="73" y="134"/>
                  </a:cubicBezTo>
                  <a:cubicBezTo>
                    <a:pt x="72" y="134"/>
                    <a:pt x="71" y="135"/>
                    <a:pt x="70" y="136"/>
                  </a:cubicBezTo>
                  <a:cubicBezTo>
                    <a:pt x="69" y="138"/>
                    <a:pt x="63" y="142"/>
                    <a:pt x="61" y="141"/>
                  </a:cubicBezTo>
                  <a:cubicBezTo>
                    <a:pt x="61" y="141"/>
                    <a:pt x="60" y="141"/>
                    <a:pt x="60" y="143"/>
                  </a:cubicBezTo>
                  <a:cubicBezTo>
                    <a:pt x="59" y="144"/>
                    <a:pt x="59" y="145"/>
                    <a:pt x="56" y="144"/>
                  </a:cubicBezTo>
                  <a:cubicBezTo>
                    <a:pt x="53" y="143"/>
                    <a:pt x="52" y="146"/>
                    <a:pt x="56" y="147"/>
                  </a:cubicBezTo>
                  <a:cubicBezTo>
                    <a:pt x="59" y="148"/>
                    <a:pt x="62" y="153"/>
                    <a:pt x="62" y="158"/>
                  </a:cubicBezTo>
                  <a:cubicBezTo>
                    <a:pt x="62" y="162"/>
                    <a:pt x="59" y="165"/>
                    <a:pt x="56" y="164"/>
                  </a:cubicBezTo>
                  <a:cubicBezTo>
                    <a:pt x="53" y="163"/>
                    <a:pt x="43" y="163"/>
                    <a:pt x="42" y="163"/>
                  </a:cubicBezTo>
                  <a:cubicBezTo>
                    <a:pt x="41" y="163"/>
                    <a:pt x="41" y="165"/>
                    <a:pt x="41" y="169"/>
                  </a:cubicBezTo>
                  <a:cubicBezTo>
                    <a:pt x="41" y="172"/>
                    <a:pt x="41" y="175"/>
                    <a:pt x="40" y="176"/>
                  </a:cubicBezTo>
                  <a:cubicBezTo>
                    <a:pt x="39" y="179"/>
                    <a:pt x="41" y="184"/>
                    <a:pt x="44" y="184"/>
                  </a:cubicBezTo>
                  <a:cubicBezTo>
                    <a:pt x="46" y="184"/>
                    <a:pt x="47" y="185"/>
                    <a:pt x="48" y="186"/>
                  </a:cubicBezTo>
                  <a:cubicBezTo>
                    <a:pt x="49" y="188"/>
                    <a:pt x="49" y="188"/>
                    <a:pt x="51" y="187"/>
                  </a:cubicBezTo>
                  <a:cubicBezTo>
                    <a:pt x="53" y="186"/>
                    <a:pt x="55" y="185"/>
                    <a:pt x="57" y="185"/>
                  </a:cubicBezTo>
                  <a:cubicBezTo>
                    <a:pt x="61" y="184"/>
                    <a:pt x="64" y="182"/>
                    <a:pt x="64" y="179"/>
                  </a:cubicBezTo>
                  <a:cubicBezTo>
                    <a:pt x="64" y="177"/>
                    <a:pt x="64" y="176"/>
                    <a:pt x="64" y="175"/>
                  </a:cubicBezTo>
                  <a:cubicBezTo>
                    <a:pt x="64" y="175"/>
                    <a:pt x="66" y="173"/>
                    <a:pt x="69" y="172"/>
                  </a:cubicBezTo>
                  <a:cubicBezTo>
                    <a:pt x="72" y="171"/>
                    <a:pt x="73" y="169"/>
                    <a:pt x="73" y="167"/>
                  </a:cubicBezTo>
                  <a:cubicBezTo>
                    <a:pt x="73" y="164"/>
                    <a:pt x="76" y="162"/>
                    <a:pt x="80" y="163"/>
                  </a:cubicBezTo>
                  <a:cubicBezTo>
                    <a:pt x="81" y="163"/>
                    <a:pt x="83" y="163"/>
                    <a:pt x="85" y="162"/>
                  </a:cubicBezTo>
                  <a:cubicBezTo>
                    <a:pt x="88" y="159"/>
                    <a:pt x="90" y="160"/>
                    <a:pt x="93" y="163"/>
                  </a:cubicBezTo>
                  <a:cubicBezTo>
                    <a:pt x="96" y="167"/>
                    <a:pt x="102" y="173"/>
                    <a:pt x="104" y="173"/>
                  </a:cubicBezTo>
                  <a:cubicBezTo>
                    <a:pt x="107" y="173"/>
                    <a:pt x="110" y="178"/>
                    <a:pt x="109" y="180"/>
                  </a:cubicBezTo>
                  <a:cubicBezTo>
                    <a:pt x="108" y="182"/>
                    <a:pt x="109" y="182"/>
                    <a:pt x="109" y="182"/>
                  </a:cubicBezTo>
                  <a:cubicBezTo>
                    <a:pt x="110" y="181"/>
                    <a:pt x="111" y="180"/>
                    <a:pt x="110" y="178"/>
                  </a:cubicBezTo>
                  <a:cubicBezTo>
                    <a:pt x="109" y="174"/>
                    <a:pt x="110" y="173"/>
                    <a:pt x="112" y="175"/>
                  </a:cubicBezTo>
                  <a:cubicBezTo>
                    <a:pt x="113" y="175"/>
                    <a:pt x="114" y="175"/>
                    <a:pt x="114" y="175"/>
                  </a:cubicBezTo>
                  <a:cubicBezTo>
                    <a:pt x="114" y="174"/>
                    <a:pt x="112" y="172"/>
                    <a:pt x="109" y="171"/>
                  </a:cubicBezTo>
                  <a:cubicBezTo>
                    <a:pt x="106" y="169"/>
                    <a:pt x="103" y="167"/>
                    <a:pt x="102" y="165"/>
                  </a:cubicBezTo>
                  <a:cubicBezTo>
                    <a:pt x="101" y="162"/>
                    <a:pt x="99" y="160"/>
                    <a:pt x="98" y="159"/>
                  </a:cubicBezTo>
                  <a:cubicBezTo>
                    <a:pt x="97" y="157"/>
                    <a:pt x="97" y="157"/>
                    <a:pt x="99" y="155"/>
                  </a:cubicBezTo>
                  <a:cubicBezTo>
                    <a:pt x="100" y="153"/>
                    <a:pt x="101" y="153"/>
                    <a:pt x="101" y="155"/>
                  </a:cubicBezTo>
                  <a:cubicBezTo>
                    <a:pt x="102" y="156"/>
                    <a:pt x="102" y="157"/>
                    <a:pt x="103" y="156"/>
                  </a:cubicBezTo>
                  <a:cubicBezTo>
                    <a:pt x="103" y="156"/>
                    <a:pt x="105" y="157"/>
                    <a:pt x="105" y="158"/>
                  </a:cubicBezTo>
                  <a:cubicBezTo>
                    <a:pt x="106" y="160"/>
                    <a:pt x="109" y="163"/>
                    <a:pt x="112" y="165"/>
                  </a:cubicBezTo>
                  <a:cubicBezTo>
                    <a:pt x="115" y="167"/>
                    <a:pt x="117" y="169"/>
                    <a:pt x="118" y="172"/>
                  </a:cubicBezTo>
                  <a:cubicBezTo>
                    <a:pt x="119" y="175"/>
                    <a:pt x="124" y="182"/>
                    <a:pt x="126" y="182"/>
                  </a:cubicBezTo>
                  <a:cubicBezTo>
                    <a:pt x="127" y="182"/>
                    <a:pt x="127" y="182"/>
                    <a:pt x="127" y="181"/>
                  </a:cubicBezTo>
                  <a:cubicBezTo>
                    <a:pt x="126" y="180"/>
                    <a:pt x="125" y="180"/>
                    <a:pt x="125" y="181"/>
                  </a:cubicBezTo>
                  <a:cubicBezTo>
                    <a:pt x="124" y="181"/>
                    <a:pt x="124" y="181"/>
                    <a:pt x="124" y="180"/>
                  </a:cubicBezTo>
                  <a:cubicBezTo>
                    <a:pt x="125" y="179"/>
                    <a:pt x="125" y="179"/>
                    <a:pt x="127" y="180"/>
                  </a:cubicBezTo>
                  <a:cubicBezTo>
                    <a:pt x="128" y="181"/>
                    <a:pt x="128" y="183"/>
                    <a:pt x="125" y="183"/>
                  </a:cubicBezTo>
                  <a:cubicBezTo>
                    <a:pt x="124" y="183"/>
                    <a:pt x="124" y="184"/>
                    <a:pt x="124" y="185"/>
                  </a:cubicBezTo>
                  <a:cubicBezTo>
                    <a:pt x="124" y="187"/>
                    <a:pt x="124" y="187"/>
                    <a:pt x="128" y="185"/>
                  </a:cubicBezTo>
                  <a:cubicBezTo>
                    <a:pt x="131" y="183"/>
                    <a:pt x="131" y="181"/>
                    <a:pt x="128" y="179"/>
                  </a:cubicBezTo>
                  <a:cubicBezTo>
                    <a:pt x="126" y="177"/>
                    <a:pt x="126" y="174"/>
                    <a:pt x="128" y="175"/>
                  </a:cubicBezTo>
                  <a:cubicBezTo>
                    <a:pt x="129" y="175"/>
                    <a:pt x="129" y="175"/>
                    <a:pt x="130" y="174"/>
                  </a:cubicBezTo>
                  <a:cubicBezTo>
                    <a:pt x="130" y="173"/>
                    <a:pt x="132" y="172"/>
                    <a:pt x="135" y="173"/>
                  </a:cubicBezTo>
                  <a:cubicBezTo>
                    <a:pt x="138" y="173"/>
                    <a:pt x="139" y="173"/>
                    <a:pt x="140" y="171"/>
                  </a:cubicBezTo>
                  <a:cubicBezTo>
                    <a:pt x="141" y="169"/>
                    <a:pt x="141" y="168"/>
                    <a:pt x="140" y="167"/>
                  </a:cubicBezTo>
                  <a:cubicBezTo>
                    <a:pt x="139" y="166"/>
                    <a:pt x="144" y="156"/>
                    <a:pt x="148" y="153"/>
                  </a:cubicBezTo>
                  <a:cubicBezTo>
                    <a:pt x="151" y="151"/>
                    <a:pt x="152" y="150"/>
                    <a:pt x="154" y="151"/>
                  </a:cubicBezTo>
                  <a:cubicBezTo>
                    <a:pt x="155" y="152"/>
                    <a:pt x="156" y="153"/>
                    <a:pt x="155" y="154"/>
                  </a:cubicBezTo>
                  <a:cubicBezTo>
                    <a:pt x="154" y="155"/>
                    <a:pt x="154" y="156"/>
                    <a:pt x="156" y="157"/>
                  </a:cubicBezTo>
                  <a:cubicBezTo>
                    <a:pt x="159" y="159"/>
                    <a:pt x="162" y="157"/>
                    <a:pt x="159" y="155"/>
                  </a:cubicBezTo>
                  <a:cubicBezTo>
                    <a:pt x="158" y="154"/>
                    <a:pt x="158" y="153"/>
                    <a:pt x="158" y="153"/>
                  </a:cubicBezTo>
                  <a:cubicBezTo>
                    <a:pt x="160" y="151"/>
                    <a:pt x="167" y="149"/>
                    <a:pt x="168" y="150"/>
                  </a:cubicBezTo>
                  <a:cubicBezTo>
                    <a:pt x="201" y="152"/>
                    <a:pt x="201" y="152"/>
                    <a:pt x="201" y="152"/>
                  </a:cubicBezTo>
                  <a:cubicBezTo>
                    <a:pt x="201" y="152"/>
                    <a:pt x="201" y="152"/>
                    <a:pt x="201" y="152"/>
                  </a:cubicBezTo>
                  <a:cubicBezTo>
                    <a:pt x="201" y="152"/>
                    <a:pt x="201" y="128"/>
                    <a:pt x="203" y="125"/>
                  </a:cubicBezTo>
                  <a:cubicBezTo>
                    <a:pt x="206" y="123"/>
                    <a:pt x="209" y="128"/>
                    <a:pt x="214" y="129"/>
                  </a:cubicBezTo>
                  <a:cubicBezTo>
                    <a:pt x="219" y="129"/>
                    <a:pt x="224" y="128"/>
                    <a:pt x="221" y="123"/>
                  </a:cubicBezTo>
                  <a:cubicBezTo>
                    <a:pt x="218" y="118"/>
                    <a:pt x="209" y="109"/>
                    <a:pt x="209" y="109"/>
                  </a:cubicBezTo>
                  <a:cubicBezTo>
                    <a:pt x="204" y="98"/>
                    <a:pt x="204" y="98"/>
                    <a:pt x="204" y="98"/>
                  </a:cubicBezTo>
                  <a:cubicBezTo>
                    <a:pt x="207" y="61"/>
                    <a:pt x="207" y="61"/>
                    <a:pt x="207" y="61"/>
                  </a:cubicBezTo>
                  <a:cubicBezTo>
                    <a:pt x="206" y="62"/>
                    <a:pt x="203" y="62"/>
                    <a:pt x="202" y="62"/>
                  </a:cubicBezTo>
                  <a:cubicBezTo>
                    <a:pt x="200" y="62"/>
                    <a:pt x="198" y="64"/>
                    <a:pt x="196" y="66"/>
                  </a:cubicBezTo>
                  <a:cubicBezTo>
                    <a:pt x="191" y="69"/>
                    <a:pt x="190" y="70"/>
                    <a:pt x="188" y="67"/>
                  </a:cubicBezTo>
                  <a:cubicBezTo>
                    <a:pt x="186" y="66"/>
                    <a:pt x="187" y="65"/>
                    <a:pt x="189" y="65"/>
                  </a:cubicBezTo>
                  <a:cubicBezTo>
                    <a:pt x="191" y="64"/>
                    <a:pt x="191" y="64"/>
                    <a:pt x="187" y="62"/>
                  </a:cubicBezTo>
                  <a:cubicBezTo>
                    <a:pt x="183" y="60"/>
                    <a:pt x="183" y="60"/>
                    <a:pt x="184" y="65"/>
                  </a:cubicBezTo>
                  <a:cubicBezTo>
                    <a:pt x="186" y="70"/>
                    <a:pt x="184" y="73"/>
                    <a:pt x="181" y="71"/>
                  </a:cubicBezTo>
                  <a:cubicBezTo>
                    <a:pt x="179" y="70"/>
                    <a:pt x="173" y="74"/>
                    <a:pt x="174" y="75"/>
                  </a:cubicBezTo>
                  <a:cubicBezTo>
                    <a:pt x="174" y="76"/>
                    <a:pt x="174" y="77"/>
                    <a:pt x="173" y="78"/>
                  </a:cubicBezTo>
                  <a:cubicBezTo>
                    <a:pt x="172" y="79"/>
                    <a:pt x="170" y="78"/>
                    <a:pt x="168" y="77"/>
                  </a:cubicBezTo>
                  <a:cubicBezTo>
                    <a:pt x="164" y="75"/>
                    <a:pt x="163" y="76"/>
                    <a:pt x="166" y="78"/>
                  </a:cubicBezTo>
                  <a:cubicBezTo>
                    <a:pt x="168" y="79"/>
                    <a:pt x="168" y="80"/>
                    <a:pt x="167" y="81"/>
                  </a:cubicBezTo>
                  <a:cubicBezTo>
                    <a:pt x="165" y="83"/>
                    <a:pt x="159" y="79"/>
                    <a:pt x="158" y="76"/>
                  </a:cubicBezTo>
                  <a:cubicBezTo>
                    <a:pt x="158" y="74"/>
                    <a:pt x="156" y="72"/>
                    <a:pt x="155" y="71"/>
                  </a:cubicBezTo>
                  <a:cubicBezTo>
                    <a:pt x="153" y="69"/>
                    <a:pt x="153" y="69"/>
                    <a:pt x="155" y="68"/>
                  </a:cubicBezTo>
                  <a:cubicBezTo>
                    <a:pt x="156" y="68"/>
                    <a:pt x="158" y="68"/>
                    <a:pt x="160" y="69"/>
                  </a:cubicBezTo>
                  <a:cubicBezTo>
                    <a:pt x="166" y="72"/>
                    <a:pt x="175" y="71"/>
                    <a:pt x="175" y="67"/>
                  </a:cubicBezTo>
                  <a:cubicBezTo>
                    <a:pt x="175" y="65"/>
                    <a:pt x="163" y="58"/>
                    <a:pt x="160" y="58"/>
                  </a:cubicBezTo>
                  <a:cubicBezTo>
                    <a:pt x="159" y="58"/>
                    <a:pt x="158" y="57"/>
                    <a:pt x="157" y="56"/>
                  </a:cubicBezTo>
                  <a:cubicBezTo>
                    <a:pt x="156" y="55"/>
                    <a:pt x="154" y="55"/>
                    <a:pt x="150" y="55"/>
                  </a:cubicBezTo>
                  <a:cubicBezTo>
                    <a:pt x="144" y="56"/>
                    <a:pt x="142" y="54"/>
                    <a:pt x="146" y="52"/>
                  </a:cubicBezTo>
                  <a:cubicBezTo>
                    <a:pt x="149" y="51"/>
                    <a:pt x="148" y="51"/>
                    <a:pt x="146" y="51"/>
                  </a:cubicBezTo>
                  <a:cubicBezTo>
                    <a:pt x="144" y="51"/>
                    <a:pt x="142" y="51"/>
                    <a:pt x="142" y="50"/>
                  </a:cubicBezTo>
                  <a:cubicBezTo>
                    <a:pt x="142" y="50"/>
                    <a:pt x="141" y="49"/>
                    <a:pt x="140" y="49"/>
                  </a:cubicBezTo>
                  <a:cubicBezTo>
                    <a:pt x="140" y="49"/>
                    <a:pt x="139" y="50"/>
                    <a:pt x="140" y="50"/>
                  </a:cubicBezTo>
                  <a:cubicBezTo>
                    <a:pt x="141" y="52"/>
                    <a:pt x="140" y="52"/>
                    <a:pt x="139" y="50"/>
                  </a:cubicBezTo>
                  <a:cubicBezTo>
                    <a:pt x="138" y="49"/>
                    <a:pt x="137" y="49"/>
                    <a:pt x="136" y="50"/>
                  </a:cubicBezTo>
                  <a:cubicBezTo>
                    <a:pt x="135" y="51"/>
                    <a:pt x="135" y="51"/>
                    <a:pt x="134" y="50"/>
                  </a:cubicBezTo>
                  <a:cubicBezTo>
                    <a:pt x="134" y="49"/>
                    <a:pt x="134" y="49"/>
                    <a:pt x="135" y="50"/>
                  </a:cubicBezTo>
                  <a:cubicBezTo>
                    <a:pt x="136" y="50"/>
                    <a:pt x="136" y="50"/>
                    <a:pt x="135" y="49"/>
                  </a:cubicBezTo>
                  <a:cubicBezTo>
                    <a:pt x="135" y="48"/>
                    <a:pt x="134" y="48"/>
                    <a:pt x="133" y="49"/>
                  </a:cubicBezTo>
                  <a:cubicBezTo>
                    <a:pt x="132" y="50"/>
                    <a:pt x="130" y="50"/>
                    <a:pt x="130" y="49"/>
                  </a:cubicBezTo>
                  <a:cubicBezTo>
                    <a:pt x="129" y="49"/>
                    <a:pt x="129" y="49"/>
                    <a:pt x="130" y="50"/>
                  </a:cubicBezTo>
                  <a:cubicBezTo>
                    <a:pt x="131" y="52"/>
                    <a:pt x="127" y="53"/>
                    <a:pt x="124" y="52"/>
                  </a:cubicBezTo>
                  <a:cubicBezTo>
                    <a:pt x="121" y="51"/>
                    <a:pt x="121" y="51"/>
                    <a:pt x="123" y="53"/>
                  </a:cubicBezTo>
                  <a:cubicBezTo>
                    <a:pt x="124" y="54"/>
                    <a:pt x="124" y="55"/>
                    <a:pt x="123" y="54"/>
                  </a:cubicBezTo>
                  <a:cubicBezTo>
                    <a:pt x="123" y="54"/>
                    <a:pt x="122" y="54"/>
                    <a:pt x="121" y="55"/>
                  </a:cubicBezTo>
                  <a:cubicBezTo>
                    <a:pt x="120" y="55"/>
                    <a:pt x="119" y="56"/>
                    <a:pt x="119" y="55"/>
                  </a:cubicBezTo>
                  <a:cubicBezTo>
                    <a:pt x="119" y="55"/>
                    <a:pt x="119" y="55"/>
                    <a:pt x="118" y="56"/>
                  </a:cubicBezTo>
                  <a:cubicBezTo>
                    <a:pt x="117" y="56"/>
                    <a:pt x="116" y="57"/>
                    <a:pt x="115" y="57"/>
                  </a:cubicBezTo>
                  <a:cubicBezTo>
                    <a:pt x="111" y="56"/>
                    <a:pt x="110" y="57"/>
                    <a:pt x="111" y="58"/>
                  </a:cubicBezTo>
                  <a:cubicBezTo>
                    <a:pt x="113" y="60"/>
                    <a:pt x="111" y="63"/>
                    <a:pt x="109" y="63"/>
                  </a:cubicBezTo>
                  <a:cubicBezTo>
                    <a:pt x="107" y="63"/>
                    <a:pt x="107" y="64"/>
                    <a:pt x="107" y="65"/>
                  </a:cubicBezTo>
                  <a:cubicBezTo>
                    <a:pt x="107" y="66"/>
                    <a:pt x="106" y="67"/>
                    <a:pt x="106" y="67"/>
                  </a:cubicBezTo>
                  <a:cubicBezTo>
                    <a:pt x="106" y="66"/>
                    <a:pt x="104" y="67"/>
                    <a:pt x="103" y="69"/>
                  </a:cubicBezTo>
                  <a:cubicBezTo>
                    <a:pt x="101" y="70"/>
                    <a:pt x="100" y="71"/>
                    <a:pt x="99" y="70"/>
                  </a:cubicBezTo>
                  <a:cubicBezTo>
                    <a:pt x="99" y="70"/>
                    <a:pt x="98" y="70"/>
                    <a:pt x="99" y="71"/>
                  </a:cubicBezTo>
                  <a:cubicBezTo>
                    <a:pt x="99" y="72"/>
                    <a:pt x="99" y="73"/>
                    <a:pt x="98" y="74"/>
                  </a:cubicBezTo>
                  <a:cubicBezTo>
                    <a:pt x="93" y="75"/>
                    <a:pt x="92" y="76"/>
                    <a:pt x="94" y="77"/>
                  </a:cubicBezTo>
                  <a:cubicBezTo>
                    <a:pt x="95" y="77"/>
                    <a:pt x="96" y="79"/>
                    <a:pt x="96" y="80"/>
                  </a:cubicBezTo>
                  <a:cubicBezTo>
                    <a:pt x="96" y="84"/>
                    <a:pt x="93" y="86"/>
                    <a:pt x="91" y="84"/>
                  </a:cubicBezTo>
                  <a:cubicBezTo>
                    <a:pt x="89" y="83"/>
                    <a:pt x="87" y="83"/>
                    <a:pt x="88" y="84"/>
                  </a:cubicBezTo>
                  <a:cubicBezTo>
                    <a:pt x="88" y="85"/>
                    <a:pt x="87" y="86"/>
                    <a:pt x="86" y="87"/>
                  </a:cubicBezTo>
                  <a:cubicBezTo>
                    <a:pt x="80" y="90"/>
                    <a:pt x="79" y="92"/>
                    <a:pt x="81" y="96"/>
                  </a:cubicBezTo>
                  <a:close/>
                  <a:moveTo>
                    <a:pt x="147" y="93"/>
                  </a:moveTo>
                  <a:cubicBezTo>
                    <a:pt x="147" y="92"/>
                    <a:pt x="148" y="92"/>
                    <a:pt x="148" y="92"/>
                  </a:cubicBezTo>
                  <a:cubicBezTo>
                    <a:pt x="148" y="92"/>
                    <a:pt x="148" y="92"/>
                    <a:pt x="148" y="92"/>
                  </a:cubicBezTo>
                  <a:cubicBezTo>
                    <a:pt x="148" y="92"/>
                    <a:pt x="149" y="92"/>
                    <a:pt x="149" y="92"/>
                  </a:cubicBezTo>
                  <a:cubicBezTo>
                    <a:pt x="150" y="92"/>
                    <a:pt x="152" y="93"/>
                    <a:pt x="152" y="94"/>
                  </a:cubicBezTo>
                  <a:cubicBezTo>
                    <a:pt x="154" y="97"/>
                    <a:pt x="154" y="98"/>
                    <a:pt x="152" y="97"/>
                  </a:cubicBezTo>
                  <a:cubicBezTo>
                    <a:pt x="151" y="97"/>
                    <a:pt x="150" y="97"/>
                    <a:pt x="149" y="97"/>
                  </a:cubicBezTo>
                  <a:cubicBezTo>
                    <a:pt x="149" y="98"/>
                    <a:pt x="148" y="97"/>
                    <a:pt x="147" y="96"/>
                  </a:cubicBezTo>
                  <a:cubicBezTo>
                    <a:pt x="147" y="94"/>
                    <a:pt x="146" y="93"/>
                    <a:pt x="147" y="93"/>
                  </a:cubicBezTo>
                  <a:close/>
                  <a:moveTo>
                    <a:pt x="199" y="55"/>
                  </a:moveTo>
                  <a:cubicBezTo>
                    <a:pt x="199" y="55"/>
                    <a:pt x="199" y="55"/>
                    <a:pt x="199" y="55"/>
                  </a:cubicBezTo>
                  <a:cubicBezTo>
                    <a:pt x="199" y="55"/>
                    <a:pt x="199" y="55"/>
                    <a:pt x="200" y="55"/>
                  </a:cubicBezTo>
                  <a:cubicBezTo>
                    <a:pt x="201" y="56"/>
                    <a:pt x="201" y="58"/>
                    <a:pt x="199" y="59"/>
                  </a:cubicBezTo>
                  <a:cubicBezTo>
                    <a:pt x="197" y="60"/>
                    <a:pt x="196" y="60"/>
                    <a:pt x="196" y="59"/>
                  </a:cubicBezTo>
                  <a:cubicBezTo>
                    <a:pt x="195" y="57"/>
                    <a:pt x="197" y="55"/>
                    <a:pt x="199" y="55"/>
                  </a:cubicBezTo>
                  <a:close/>
                  <a:moveTo>
                    <a:pt x="92" y="80"/>
                  </a:moveTo>
                  <a:cubicBezTo>
                    <a:pt x="93" y="80"/>
                    <a:pt x="93" y="81"/>
                    <a:pt x="92" y="81"/>
                  </a:cubicBezTo>
                  <a:cubicBezTo>
                    <a:pt x="91" y="82"/>
                    <a:pt x="91" y="82"/>
                    <a:pt x="90" y="81"/>
                  </a:cubicBezTo>
                  <a:cubicBezTo>
                    <a:pt x="90" y="80"/>
                    <a:pt x="90" y="80"/>
                    <a:pt x="91" y="79"/>
                  </a:cubicBezTo>
                  <a:cubicBezTo>
                    <a:pt x="91" y="79"/>
                    <a:pt x="91" y="79"/>
                    <a:pt x="91" y="79"/>
                  </a:cubicBezTo>
                  <a:cubicBezTo>
                    <a:pt x="92" y="79"/>
                    <a:pt x="92" y="79"/>
                    <a:pt x="92" y="80"/>
                  </a:cubicBezTo>
                  <a:close/>
                  <a:moveTo>
                    <a:pt x="39" y="124"/>
                  </a:moveTo>
                  <a:cubicBezTo>
                    <a:pt x="38" y="123"/>
                    <a:pt x="39" y="123"/>
                    <a:pt x="40" y="122"/>
                  </a:cubicBezTo>
                  <a:cubicBezTo>
                    <a:pt x="42" y="122"/>
                    <a:pt x="43" y="121"/>
                    <a:pt x="42" y="121"/>
                  </a:cubicBezTo>
                  <a:cubicBezTo>
                    <a:pt x="42" y="121"/>
                    <a:pt x="42" y="120"/>
                    <a:pt x="42" y="119"/>
                  </a:cubicBezTo>
                  <a:cubicBezTo>
                    <a:pt x="43" y="118"/>
                    <a:pt x="43" y="118"/>
                    <a:pt x="44" y="118"/>
                  </a:cubicBezTo>
                  <a:cubicBezTo>
                    <a:pt x="44" y="118"/>
                    <a:pt x="44" y="118"/>
                    <a:pt x="44" y="118"/>
                  </a:cubicBezTo>
                  <a:cubicBezTo>
                    <a:pt x="45" y="118"/>
                    <a:pt x="45" y="118"/>
                    <a:pt x="46" y="118"/>
                  </a:cubicBezTo>
                  <a:cubicBezTo>
                    <a:pt x="48" y="119"/>
                    <a:pt x="48" y="120"/>
                    <a:pt x="48" y="123"/>
                  </a:cubicBezTo>
                  <a:cubicBezTo>
                    <a:pt x="48" y="127"/>
                    <a:pt x="47" y="128"/>
                    <a:pt x="43" y="129"/>
                  </a:cubicBezTo>
                  <a:cubicBezTo>
                    <a:pt x="41" y="131"/>
                    <a:pt x="39" y="132"/>
                    <a:pt x="38" y="132"/>
                  </a:cubicBezTo>
                  <a:cubicBezTo>
                    <a:pt x="37" y="132"/>
                    <a:pt x="38" y="127"/>
                    <a:pt x="39" y="127"/>
                  </a:cubicBezTo>
                  <a:cubicBezTo>
                    <a:pt x="40" y="126"/>
                    <a:pt x="40" y="125"/>
                    <a:pt x="39" y="124"/>
                  </a:cubicBezTo>
                  <a:close/>
                  <a:moveTo>
                    <a:pt x="47" y="106"/>
                  </a:moveTo>
                  <a:cubicBezTo>
                    <a:pt x="46" y="106"/>
                    <a:pt x="46" y="106"/>
                    <a:pt x="45" y="105"/>
                  </a:cubicBezTo>
                  <a:cubicBezTo>
                    <a:pt x="45" y="105"/>
                    <a:pt x="45" y="104"/>
                    <a:pt x="46" y="104"/>
                  </a:cubicBezTo>
                  <a:cubicBezTo>
                    <a:pt x="46" y="103"/>
                    <a:pt x="46" y="103"/>
                    <a:pt x="46" y="103"/>
                  </a:cubicBezTo>
                  <a:cubicBezTo>
                    <a:pt x="47" y="103"/>
                    <a:pt x="47" y="104"/>
                    <a:pt x="47" y="104"/>
                  </a:cubicBezTo>
                  <a:cubicBezTo>
                    <a:pt x="48" y="105"/>
                    <a:pt x="47" y="105"/>
                    <a:pt x="47" y="106"/>
                  </a:cubicBezTo>
                  <a:close/>
                  <a:moveTo>
                    <a:pt x="47" y="108"/>
                  </a:moveTo>
                  <a:cubicBezTo>
                    <a:pt x="48" y="109"/>
                    <a:pt x="47" y="110"/>
                    <a:pt x="47" y="110"/>
                  </a:cubicBezTo>
                  <a:cubicBezTo>
                    <a:pt x="46" y="110"/>
                    <a:pt x="46" y="110"/>
                    <a:pt x="45" y="110"/>
                  </a:cubicBezTo>
                  <a:cubicBezTo>
                    <a:pt x="45" y="109"/>
                    <a:pt x="45" y="108"/>
                    <a:pt x="46" y="108"/>
                  </a:cubicBezTo>
                  <a:cubicBezTo>
                    <a:pt x="46" y="108"/>
                    <a:pt x="46" y="108"/>
                    <a:pt x="46" y="108"/>
                  </a:cubicBezTo>
                  <a:cubicBezTo>
                    <a:pt x="47" y="108"/>
                    <a:pt x="47" y="108"/>
                    <a:pt x="47" y="108"/>
                  </a:cubicBezTo>
                  <a:close/>
                  <a:moveTo>
                    <a:pt x="21" y="80"/>
                  </a:moveTo>
                  <a:cubicBezTo>
                    <a:pt x="17" y="81"/>
                    <a:pt x="14" y="82"/>
                    <a:pt x="12" y="82"/>
                  </a:cubicBezTo>
                  <a:cubicBezTo>
                    <a:pt x="9" y="82"/>
                    <a:pt x="5" y="80"/>
                    <a:pt x="6" y="79"/>
                  </a:cubicBezTo>
                  <a:cubicBezTo>
                    <a:pt x="6" y="79"/>
                    <a:pt x="5" y="78"/>
                    <a:pt x="3" y="78"/>
                  </a:cubicBezTo>
                  <a:cubicBezTo>
                    <a:pt x="0" y="77"/>
                    <a:pt x="0" y="77"/>
                    <a:pt x="0" y="77"/>
                  </a:cubicBezTo>
                  <a:cubicBezTo>
                    <a:pt x="3" y="77"/>
                    <a:pt x="3" y="77"/>
                    <a:pt x="3" y="77"/>
                  </a:cubicBezTo>
                  <a:cubicBezTo>
                    <a:pt x="7" y="77"/>
                    <a:pt x="12" y="73"/>
                    <a:pt x="11" y="72"/>
                  </a:cubicBezTo>
                  <a:cubicBezTo>
                    <a:pt x="11" y="72"/>
                    <a:pt x="11" y="71"/>
                    <a:pt x="12" y="71"/>
                  </a:cubicBezTo>
                  <a:cubicBezTo>
                    <a:pt x="13" y="71"/>
                    <a:pt x="17" y="71"/>
                    <a:pt x="20" y="71"/>
                  </a:cubicBezTo>
                  <a:cubicBezTo>
                    <a:pt x="21" y="70"/>
                    <a:pt x="22" y="70"/>
                    <a:pt x="23" y="70"/>
                  </a:cubicBezTo>
                  <a:cubicBezTo>
                    <a:pt x="23" y="70"/>
                    <a:pt x="23" y="70"/>
                    <a:pt x="23" y="70"/>
                  </a:cubicBezTo>
                  <a:cubicBezTo>
                    <a:pt x="24" y="70"/>
                    <a:pt x="25" y="71"/>
                    <a:pt x="25" y="71"/>
                  </a:cubicBezTo>
                  <a:cubicBezTo>
                    <a:pt x="25" y="72"/>
                    <a:pt x="26" y="74"/>
                    <a:pt x="26" y="74"/>
                  </a:cubicBezTo>
                  <a:cubicBezTo>
                    <a:pt x="29" y="75"/>
                    <a:pt x="27" y="77"/>
                    <a:pt x="21" y="80"/>
                  </a:cubicBezTo>
                  <a:close/>
                  <a:moveTo>
                    <a:pt x="117" y="52"/>
                  </a:moveTo>
                  <a:cubicBezTo>
                    <a:pt x="117" y="53"/>
                    <a:pt x="117" y="54"/>
                    <a:pt x="116" y="54"/>
                  </a:cubicBezTo>
                  <a:cubicBezTo>
                    <a:pt x="116" y="54"/>
                    <a:pt x="115" y="54"/>
                    <a:pt x="114" y="54"/>
                  </a:cubicBezTo>
                  <a:cubicBezTo>
                    <a:pt x="114" y="53"/>
                    <a:pt x="114" y="52"/>
                    <a:pt x="115" y="52"/>
                  </a:cubicBezTo>
                  <a:cubicBezTo>
                    <a:pt x="115" y="52"/>
                    <a:pt x="115" y="52"/>
                    <a:pt x="115" y="52"/>
                  </a:cubicBezTo>
                  <a:cubicBezTo>
                    <a:pt x="116" y="52"/>
                    <a:pt x="116" y="52"/>
                    <a:pt x="117" y="52"/>
                  </a:cubicBezTo>
                  <a:close/>
                  <a:moveTo>
                    <a:pt x="138" y="2"/>
                  </a:moveTo>
                  <a:cubicBezTo>
                    <a:pt x="134" y="5"/>
                    <a:pt x="134" y="5"/>
                    <a:pt x="134" y="5"/>
                  </a:cubicBezTo>
                  <a:cubicBezTo>
                    <a:pt x="131" y="7"/>
                    <a:pt x="130" y="7"/>
                    <a:pt x="124" y="6"/>
                  </a:cubicBezTo>
                  <a:cubicBezTo>
                    <a:pt x="120" y="5"/>
                    <a:pt x="118" y="5"/>
                    <a:pt x="117" y="6"/>
                  </a:cubicBezTo>
                  <a:cubicBezTo>
                    <a:pt x="116" y="7"/>
                    <a:pt x="116" y="7"/>
                    <a:pt x="118" y="8"/>
                  </a:cubicBezTo>
                  <a:cubicBezTo>
                    <a:pt x="119" y="8"/>
                    <a:pt x="120" y="9"/>
                    <a:pt x="120" y="10"/>
                  </a:cubicBezTo>
                  <a:cubicBezTo>
                    <a:pt x="120" y="10"/>
                    <a:pt x="120" y="11"/>
                    <a:pt x="121" y="11"/>
                  </a:cubicBezTo>
                  <a:cubicBezTo>
                    <a:pt x="125" y="12"/>
                    <a:pt x="130" y="15"/>
                    <a:pt x="130" y="16"/>
                  </a:cubicBezTo>
                  <a:cubicBezTo>
                    <a:pt x="130" y="16"/>
                    <a:pt x="128" y="17"/>
                    <a:pt x="126" y="17"/>
                  </a:cubicBezTo>
                  <a:cubicBezTo>
                    <a:pt x="123" y="17"/>
                    <a:pt x="123" y="17"/>
                    <a:pt x="124" y="15"/>
                  </a:cubicBezTo>
                  <a:cubicBezTo>
                    <a:pt x="125" y="13"/>
                    <a:pt x="125" y="13"/>
                    <a:pt x="124" y="13"/>
                  </a:cubicBezTo>
                  <a:cubicBezTo>
                    <a:pt x="124" y="13"/>
                    <a:pt x="122" y="13"/>
                    <a:pt x="121" y="12"/>
                  </a:cubicBezTo>
                  <a:cubicBezTo>
                    <a:pt x="119" y="11"/>
                    <a:pt x="118" y="11"/>
                    <a:pt x="116" y="13"/>
                  </a:cubicBezTo>
                  <a:cubicBezTo>
                    <a:pt x="115" y="15"/>
                    <a:pt x="114" y="17"/>
                    <a:pt x="113" y="19"/>
                  </a:cubicBezTo>
                  <a:cubicBezTo>
                    <a:pt x="111" y="23"/>
                    <a:pt x="110" y="23"/>
                    <a:pt x="108" y="21"/>
                  </a:cubicBezTo>
                  <a:cubicBezTo>
                    <a:pt x="108" y="20"/>
                    <a:pt x="106" y="19"/>
                    <a:pt x="105" y="19"/>
                  </a:cubicBezTo>
                  <a:cubicBezTo>
                    <a:pt x="104" y="19"/>
                    <a:pt x="105" y="19"/>
                    <a:pt x="106" y="18"/>
                  </a:cubicBezTo>
                  <a:cubicBezTo>
                    <a:pt x="109" y="17"/>
                    <a:pt x="110" y="14"/>
                    <a:pt x="107" y="15"/>
                  </a:cubicBezTo>
                  <a:cubicBezTo>
                    <a:pt x="104" y="15"/>
                    <a:pt x="105" y="14"/>
                    <a:pt x="108" y="13"/>
                  </a:cubicBezTo>
                  <a:cubicBezTo>
                    <a:pt x="109" y="12"/>
                    <a:pt x="111" y="11"/>
                    <a:pt x="110" y="10"/>
                  </a:cubicBezTo>
                  <a:cubicBezTo>
                    <a:pt x="110" y="9"/>
                    <a:pt x="106" y="9"/>
                    <a:pt x="104" y="11"/>
                  </a:cubicBezTo>
                  <a:cubicBezTo>
                    <a:pt x="102" y="13"/>
                    <a:pt x="102" y="13"/>
                    <a:pt x="99" y="11"/>
                  </a:cubicBezTo>
                  <a:cubicBezTo>
                    <a:pt x="98" y="10"/>
                    <a:pt x="97" y="9"/>
                    <a:pt x="98" y="10"/>
                  </a:cubicBezTo>
                  <a:cubicBezTo>
                    <a:pt x="99" y="12"/>
                    <a:pt x="97" y="13"/>
                    <a:pt x="95" y="11"/>
                  </a:cubicBezTo>
                  <a:cubicBezTo>
                    <a:pt x="94" y="10"/>
                    <a:pt x="94" y="9"/>
                    <a:pt x="95" y="10"/>
                  </a:cubicBezTo>
                  <a:cubicBezTo>
                    <a:pt x="95" y="10"/>
                    <a:pt x="97" y="10"/>
                    <a:pt x="98" y="8"/>
                  </a:cubicBezTo>
                  <a:cubicBezTo>
                    <a:pt x="100" y="6"/>
                    <a:pt x="99" y="4"/>
                    <a:pt x="96" y="6"/>
                  </a:cubicBezTo>
                  <a:cubicBezTo>
                    <a:pt x="96" y="6"/>
                    <a:pt x="95" y="6"/>
                    <a:pt x="95" y="5"/>
                  </a:cubicBezTo>
                  <a:cubicBezTo>
                    <a:pt x="95" y="5"/>
                    <a:pt x="97" y="4"/>
                    <a:pt x="99" y="4"/>
                  </a:cubicBezTo>
                  <a:cubicBezTo>
                    <a:pt x="104" y="2"/>
                    <a:pt x="105" y="3"/>
                    <a:pt x="102" y="4"/>
                  </a:cubicBezTo>
                  <a:cubicBezTo>
                    <a:pt x="100" y="6"/>
                    <a:pt x="100" y="6"/>
                    <a:pt x="102" y="7"/>
                  </a:cubicBezTo>
                  <a:cubicBezTo>
                    <a:pt x="104" y="7"/>
                    <a:pt x="105" y="7"/>
                    <a:pt x="106" y="5"/>
                  </a:cubicBezTo>
                  <a:cubicBezTo>
                    <a:pt x="108" y="3"/>
                    <a:pt x="110" y="3"/>
                    <a:pt x="112" y="6"/>
                  </a:cubicBezTo>
                  <a:cubicBezTo>
                    <a:pt x="114" y="8"/>
                    <a:pt x="114" y="8"/>
                    <a:pt x="116" y="6"/>
                  </a:cubicBezTo>
                  <a:cubicBezTo>
                    <a:pt x="117" y="4"/>
                    <a:pt x="117" y="4"/>
                    <a:pt x="116" y="2"/>
                  </a:cubicBezTo>
                  <a:cubicBezTo>
                    <a:pt x="115" y="1"/>
                    <a:pt x="115" y="1"/>
                    <a:pt x="118" y="1"/>
                  </a:cubicBezTo>
                  <a:cubicBezTo>
                    <a:pt x="122" y="2"/>
                    <a:pt x="124" y="3"/>
                    <a:pt x="123" y="4"/>
                  </a:cubicBezTo>
                  <a:cubicBezTo>
                    <a:pt x="123" y="5"/>
                    <a:pt x="123" y="5"/>
                    <a:pt x="124" y="4"/>
                  </a:cubicBezTo>
                  <a:cubicBezTo>
                    <a:pt x="125" y="3"/>
                    <a:pt x="126" y="2"/>
                    <a:pt x="126" y="1"/>
                  </a:cubicBezTo>
                  <a:cubicBezTo>
                    <a:pt x="126" y="0"/>
                    <a:pt x="126" y="0"/>
                    <a:pt x="127" y="0"/>
                  </a:cubicBezTo>
                  <a:cubicBezTo>
                    <a:pt x="127" y="0"/>
                    <a:pt x="127" y="0"/>
                    <a:pt x="127" y="0"/>
                  </a:cubicBezTo>
                  <a:cubicBezTo>
                    <a:pt x="128" y="0"/>
                    <a:pt x="131" y="1"/>
                    <a:pt x="135" y="1"/>
                  </a:cubicBezTo>
                  <a:lnTo>
                    <a:pt x="138" y="2"/>
                  </a:lnTo>
                  <a:close/>
                  <a:moveTo>
                    <a:pt x="88" y="168"/>
                  </a:moveTo>
                  <a:cubicBezTo>
                    <a:pt x="87" y="167"/>
                    <a:pt x="88" y="165"/>
                    <a:pt x="89" y="165"/>
                  </a:cubicBezTo>
                  <a:cubicBezTo>
                    <a:pt x="89" y="165"/>
                    <a:pt x="89" y="165"/>
                    <a:pt x="89" y="165"/>
                  </a:cubicBezTo>
                  <a:cubicBezTo>
                    <a:pt x="89" y="165"/>
                    <a:pt x="90" y="165"/>
                    <a:pt x="90" y="166"/>
                  </a:cubicBezTo>
                  <a:cubicBezTo>
                    <a:pt x="91" y="166"/>
                    <a:pt x="91" y="167"/>
                    <a:pt x="90" y="168"/>
                  </a:cubicBezTo>
                  <a:cubicBezTo>
                    <a:pt x="89" y="169"/>
                    <a:pt x="89" y="169"/>
                    <a:pt x="88" y="168"/>
                  </a:cubicBezTo>
                  <a:close/>
                  <a:moveTo>
                    <a:pt x="61" y="98"/>
                  </a:moveTo>
                  <a:cubicBezTo>
                    <a:pt x="60" y="96"/>
                    <a:pt x="60" y="95"/>
                    <a:pt x="61" y="95"/>
                  </a:cubicBezTo>
                  <a:cubicBezTo>
                    <a:pt x="61" y="95"/>
                    <a:pt x="61" y="95"/>
                    <a:pt x="61" y="95"/>
                  </a:cubicBezTo>
                  <a:cubicBezTo>
                    <a:pt x="62" y="95"/>
                    <a:pt x="62" y="95"/>
                    <a:pt x="63" y="95"/>
                  </a:cubicBezTo>
                  <a:cubicBezTo>
                    <a:pt x="63" y="96"/>
                    <a:pt x="63" y="97"/>
                    <a:pt x="63" y="98"/>
                  </a:cubicBezTo>
                  <a:cubicBezTo>
                    <a:pt x="62" y="98"/>
                    <a:pt x="61" y="98"/>
                    <a:pt x="61" y="98"/>
                  </a:cubicBezTo>
                  <a:close/>
                  <a:moveTo>
                    <a:pt x="56" y="104"/>
                  </a:moveTo>
                  <a:cubicBezTo>
                    <a:pt x="53" y="108"/>
                    <a:pt x="53" y="110"/>
                    <a:pt x="57" y="109"/>
                  </a:cubicBezTo>
                  <a:cubicBezTo>
                    <a:pt x="59" y="108"/>
                    <a:pt x="59" y="108"/>
                    <a:pt x="58" y="111"/>
                  </a:cubicBezTo>
                  <a:cubicBezTo>
                    <a:pt x="56" y="113"/>
                    <a:pt x="56" y="114"/>
                    <a:pt x="57" y="115"/>
                  </a:cubicBezTo>
                  <a:cubicBezTo>
                    <a:pt x="60" y="116"/>
                    <a:pt x="63" y="121"/>
                    <a:pt x="64" y="124"/>
                  </a:cubicBezTo>
                  <a:cubicBezTo>
                    <a:pt x="64" y="127"/>
                    <a:pt x="65" y="128"/>
                    <a:pt x="67" y="128"/>
                  </a:cubicBezTo>
                  <a:cubicBezTo>
                    <a:pt x="68" y="128"/>
                    <a:pt x="69" y="129"/>
                    <a:pt x="68" y="131"/>
                  </a:cubicBezTo>
                  <a:cubicBezTo>
                    <a:pt x="67" y="134"/>
                    <a:pt x="64" y="136"/>
                    <a:pt x="59" y="135"/>
                  </a:cubicBezTo>
                  <a:cubicBezTo>
                    <a:pt x="58" y="135"/>
                    <a:pt x="56" y="135"/>
                    <a:pt x="54" y="136"/>
                  </a:cubicBezTo>
                  <a:cubicBezTo>
                    <a:pt x="49" y="137"/>
                    <a:pt x="49" y="136"/>
                    <a:pt x="53" y="134"/>
                  </a:cubicBezTo>
                  <a:cubicBezTo>
                    <a:pt x="57" y="133"/>
                    <a:pt x="57" y="130"/>
                    <a:pt x="53" y="130"/>
                  </a:cubicBezTo>
                  <a:cubicBezTo>
                    <a:pt x="51" y="130"/>
                    <a:pt x="51" y="130"/>
                    <a:pt x="52" y="129"/>
                  </a:cubicBezTo>
                  <a:cubicBezTo>
                    <a:pt x="53" y="128"/>
                    <a:pt x="53" y="127"/>
                    <a:pt x="53" y="127"/>
                  </a:cubicBezTo>
                  <a:cubicBezTo>
                    <a:pt x="52" y="127"/>
                    <a:pt x="53" y="127"/>
                    <a:pt x="54" y="126"/>
                  </a:cubicBezTo>
                  <a:cubicBezTo>
                    <a:pt x="56" y="125"/>
                    <a:pt x="56" y="124"/>
                    <a:pt x="56" y="122"/>
                  </a:cubicBezTo>
                  <a:cubicBezTo>
                    <a:pt x="56" y="120"/>
                    <a:pt x="55" y="119"/>
                    <a:pt x="54" y="119"/>
                  </a:cubicBezTo>
                  <a:cubicBezTo>
                    <a:pt x="52" y="119"/>
                    <a:pt x="49" y="116"/>
                    <a:pt x="50" y="114"/>
                  </a:cubicBezTo>
                  <a:cubicBezTo>
                    <a:pt x="51" y="114"/>
                    <a:pt x="51" y="113"/>
                    <a:pt x="50" y="112"/>
                  </a:cubicBezTo>
                  <a:cubicBezTo>
                    <a:pt x="49" y="111"/>
                    <a:pt x="50" y="107"/>
                    <a:pt x="54" y="104"/>
                  </a:cubicBezTo>
                  <a:cubicBezTo>
                    <a:pt x="55" y="102"/>
                    <a:pt x="57" y="101"/>
                    <a:pt x="57" y="101"/>
                  </a:cubicBezTo>
                  <a:cubicBezTo>
                    <a:pt x="57" y="101"/>
                    <a:pt x="57" y="101"/>
                    <a:pt x="57" y="101"/>
                  </a:cubicBezTo>
                  <a:cubicBezTo>
                    <a:pt x="58" y="101"/>
                    <a:pt x="57" y="102"/>
                    <a:pt x="56" y="104"/>
                  </a:cubicBezTo>
                  <a:close/>
                  <a:moveTo>
                    <a:pt x="104" y="120"/>
                  </a:moveTo>
                  <a:cubicBezTo>
                    <a:pt x="103" y="119"/>
                    <a:pt x="103" y="118"/>
                    <a:pt x="104" y="118"/>
                  </a:cubicBezTo>
                  <a:cubicBezTo>
                    <a:pt x="104" y="118"/>
                    <a:pt x="104" y="118"/>
                    <a:pt x="104" y="118"/>
                  </a:cubicBezTo>
                  <a:cubicBezTo>
                    <a:pt x="105" y="118"/>
                    <a:pt x="105" y="118"/>
                    <a:pt x="106" y="118"/>
                  </a:cubicBezTo>
                  <a:cubicBezTo>
                    <a:pt x="106" y="119"/>
                    <a:pt x="106" y="120"/>
                    <a:pt x="105" y="120"/>
                  </a:cubicBezTo>
                  <a:cubicBezTo>
                    <a:pt x="105" y="120"/>
                    <a:pt x="104" y="120"/>
                    <a:pt x="104" y="120"/>
                  </a:cubicBezTo>
                  <a:close/>
                  <a:moveTo>
                    <a:pt x="95" y="120"/>
                  </a:moveTo>
                  <a:cubicBezTo>
                    <a:pt x="94" y="118"/>
                    <a:pt x="95" y="117"/>
                    <a:pt x="96" y="117"/>
                  </a:cubicBezTo>
                  <a:cubicBezTo>
                    <a:pt x="96" y="117"/>
                    <a:pt x="96" y="117"/>
                    <a:pt x="97" y="117"/>
                  </a:cubicBezTo>
                  <a:cubicBezTo>
                    <a:pt x="97" y="118"/>
                    <a:pt x="97" y="119"/>
                    <a:pt x="97" y="120"/>
                  </a:cubicBezTo>
                  <a:cubicBezTo>
                    <a:pt x="96" y="120"/>
                    <a:pt x="95" y="120"/>
                    <a:pt x="95" y="120"/>
                  </a:cubicBezTo>
                  <a:close/>
                  <a:moveTo>
                    <a:pt x="5" y="71"/>
                  </a:moveTo>
                  <a:cubicBezTo>
                    <a:pt x="6" y="71"/>
                    <a:pt x="7" y="71"/>
                    <a:pt x="7" y="72"/>
                  </a:cubicBezTo>
                  <a:cubicBezTo>
                    <a:pt x="6" y="73"/>
                    <a:pt x="5" y="73"/>
                    <a:pt x="3" y="73"/>
                  </a:cubicBezTo>
                  <a:cubicBezTo>
                    <a:pt x="1" y="73"/>
                    <a:pt x="0" y="73"/>
                    <a:pt x="2" y="72"/>
                  </a:cubicBezTo>
                  <a:cubicBezTo>
                    <a:pt x="3" y="71"/>
                    <a:pt x="4" y="71"/>
                    <a:pt x="5" y="71"/>
                  </a:cubicBezTo>
                  <a:close/>
                  <a:moveTo>
                    <a:pt x="124" y="105"/>
                  </a:moveTo>
                  <a:cubicBezTo>
                    <a:pt x="124" y="105"/>
                    <a:pt x="124" y="104"/>
                    <a:pt x="125" y="104"/>
                  </a:cubicBezTo>
                  <a:cubicBezTo>
                    <a:pt x="125" y="103"/>
                    <a:pt x="125" y="103"/>
                    <a:pt x="125" y="103"/>
                  </a:cubicBezTo>
                  <a:cubicBezTo>
                    <a:pt x="126" y="103"/>
                    <a:pt x="126" y="104"/>
                    <a:pt x="126" y="104"/>
                  </a:cubicBezTo>
                  <a:cubicBezTo>
                    <a:pt x="127" y="105"/>
                    <a:pt x="127" y="105"/>
                    <a:pt x="126" y="106"/>
                  </a:cubicBezTo>
                  <a:cubicBezTo>
                    <a:pt x="126" y="106"/>
                    <a:pt x="125" y="106"/>
                    <a:pt x="124" y="105"/>
                  </a:cubicBezTo>
                  <a:close/>
                  <a:moveTo>
                    <a:pt x="118" y="98"/>
                  </a:moveTo>
                  <a:cubicBezTo>
                    <a:pt x="117" y="97"/>
                    <a:pt x="118" y="96"/>
                    <a:pt x="118" y="96"/>
                  </a:cubicBezTo>
                  <a:cubicBezTo>
                    <a:pt x="118" y="96"/>
                    <a:pt x="119" y="96"/>
                    <a:pt x="119" y="96"/>
                  </a:cubicBezTo>
                  <a:cubicBezTo>
                    <a:pt x="119" y="96"/>
                    <a:pt x="119" y="96"/>
                    <a:pt x="119" y="96"/>
                  </a:cubicBezTo>
                  <a:cubicBezTo>
                    <a:pt x="119" y="96"/>
                    <a:pt x="120" y="96"/>
                    <a:pt x="120" y="96"/>
                  </a:cubicBezTo>
                  <a:cubicBezTo>
                    <a:pt x="120" y="97"/>
                    <a:pt x="120" y="98"/>
                    <a:pt x="119" y="98"/>
                  </a:cubicBezTo>
                  <a:cubicBezTo>
                    <a:pt x="119" y="98"/>
                    <a:pt x="118" y="98"/>
                    <a:pt x="118" y="98"/>
                  </a:cubicBezTo>
                  <a:close/>
                  <a:moveTo>
                    <a:pt x="113" y="111"/>
                  </a:moveTo>
                  <a:cubicBezTo>
                    <a:pt x="113" y="109"/>
                    <a:pt x="113" y="108"/>
                    <a:pt x="114" y="108"/>
                  </a:cubicBezTo>
                  <a:cubicBezTo>
                    <a:pt x="115" y="108"/>
                    <a:pt x="115" y="108"/>
                    <a:pt x="115" y="108"/>
                  </a:cubicBezTo>
                  <a:cubicBezTo>
                    <a:pt x="116" y="109"/>
                    <a:pt x="116" y="110"/>
                    <a:pt x="115" y="111"/>
                  </a:cubicBezTo>
                  <a:cubicBezTo>
                    <a:pt x="114" y="112"/>
                    <a:pt x="114" y="112"/>
                    <a:pt x="113" y="111"/>
                  </a:cubicBezTo>
                  <a:close/>
                  <a:moveTo>
                    <a:pt x="132" y="188"/>
                  </a:moveTo>
                  <a:cubicBezTo>
                    <a:pt x="132" y="188"/>
                    <a:pt x="132" y="189"/>
                    <a:pt x="132" y="189"/>
                  </a:cubicBezTo>
                  <a:cubicBezTo>
                    <a:pt x="131" y="190"/>
                    <a:pt x="130" y="189"/>
                    <a:pt x="130" y="189"/>
                  </a:cubicBezTo>
                  <a:cubicBezTo>
                    <a:pt x="130" y="188"/>
                    <a:pt x="130" y="187"/>
                    <a:pt x="130" y="187"/>
                  </a:cubicBezTo>
                  <a:cubicBezTo>
                    <a:pt x="130" y="187"/>
                    <a:pt x="131" y="187"/>
                    <a:pt x="131" y="187"/>
                  </a:cubicBezTo>
                  <a:cubicBezTo>
                    <a:pt x="131" y="187"/>
                    <a:pt x="132" y="187"/>
                    <a:pt x="132" y="188"/>
                  </a:cubicBezTo>
                  <a:close/>
                  <a:moveTo>
                    <a:pt x="73" y="177"/>
                  </a:moveTo>
                  <a:cubicBezTo>
                    <a:pt x="73" y="176"/>
                    <a:pt x="73" y="176"/>
                    <a:pt x="73" y="176"/>
                  </a:cubicBezTo>
                  <a:cubicBezTo>
                    <a:pt x="73" y="175"/>
                    <a:pt x="74" y="175"/>
                    <a:pt x="74" y="175"/>
                  </a:cubicBezTo>
                  <a:cubicBezTo>
                    <a:pt x="75" y="175"/>
                    <a:pt x="75" y="175"/>
                    <a:pt x="76" y="174"/>
                  </a:cubicBezTo>
                  <a:cubicBezTo>
                    <a:pt x="76" y="174"/>
                    <a:pt x="77" y="174"/>
                    <a:pt x="77" y="174"/>
                  </a:cubicBezTo>
                  <a:cubicBezTo>
                    <a:pt x="77" y="174"/>
                    <a:pt x="77" y="174"/>
                    <a:pt x="77" y="174"/>
                  </a:cubicBezTo>
                  <a:cubicBezTo>
                    <a:pt x="78" y="174"/>
                    <a:pt x="78" y="174"/>
                    <a:pt x="78" y="174"/>
                  </a:cubicBezTo>
                  <a:cubicBezTo>
                    <a:pt x="79" y="175"/>
                    <a:pt x="79" y="176"/>
                    <a:pt x="78" y="176"/>
                  </a:cubicBezTo>
                  <a:cubicBezTo>
                    <a:pt x="78" y="176"/>
                    <a:pt x="77" y="176"/>
                    <a:pt x="77" y="176"/>
                  </a:cubicBezTo>
                  <a:cubicBezTo>
                    <a:pt x="76" y="176"/>
                    <a:pt x="75" y="176"/>
                    <a:pt x="75" y="177"/>
                  </a:cubicBezTo>
                  <a:cubicBezTo>
                    <a:pt x="74" y="177"/>
                    <a:pt x="73" y="178"/>
                    <a:pt x="73" y="177"/>
                  </a:cubicBezTo>
                  <a:close/>
                  <a:moveTo>
                    <a:pt x="68" y="180"/>
                  </a:moveTo>
                  <a:cubicBezTo>
                    <a:pt x="68" y="179"/>
                    <a:pt x="68" y="179"/>
                    <a:pt x="69" y="178"/>
                  </a:cubicBezTo>
                  <a:cubicBezTo>
                    <a:pt x="69" y="178"/>
                    <a:pt x="69" y="178"/>
                    <a:pt x="69" y="178"/>
                  </a:cubicBezTo>
                  <a:cubicBezTo>
                    <a:pt x="69" y="178"/>
                    <a:pt x="69" y="178"/>
                    <a:pt x="69" y="178"/>
                  </a:cubicBezTo>
                  <a:cubicBezTo>
                    <a:pt x="70" y="178"/>
                    <a:pt x="70" y="178"/>
                    <a:pt x="70" y="179"/>
                  </a:cubicBezTo>
                  <a:cubicBezTo>
                    <a:pt x="71" y="179"/>
                    <a:pt x="71" y="180"/>
                    <a:pt x="70" y="180"/>
                  </a:cubicBezTo>
                  <a:cubicBezTo>
                    <a:pt x="69" y="181"/>
                    <a:pt x="69" y="181"/>
                    <a:pt x="68" y="180"/>
                  </a:cubicBezTo>
                  <a:close/>
                  <a:moveTo>
                    <a:pt x="154" y="190"/>
                  </a:moveTo>
                  <a:cubicBezTo>
                    <a:pt x="154" y="190"/>
                    <a:pt x="154" y="190"/>
                    <a:pt x="154" y="190"/>
                  </a:cubicBezTo>
                  <a:cubicBezTo>
                    <a:pt x="154" y="190"/>
                    <a:pt x="154" y="190"/>
                    <a:pt x="154" y="190"/>
                  </a:cubicBezTo>
                  <a:close/>
                  <a:moveTo>
                    <a:pt x="119" y="184"/>
                  </a:moveTo>
                  <a:cubicBezTo>
                    <a:pt x="119" y="184"/>
                    <a:pt x="119" y="183"/>
                    <a:pt x="119" y="183"/>
                  </a:cubicBezTo>
                  <a:cubicBezTo>
                    <a:pt x="119" y="183"/>
                    <a:pt x="120" y="183"/>
                    <a:pt x="120" y="183"/>
                  </a:cubicBezTo>
                  <a:cubicBezTo>
                    <a:pt x="120" y="182"/>
                    <a:pt x="121" y="183"/>
                    <a:pt x="121" y="183"/>
                  </a:cubicBezTo>
                  <a:cubicBezTo>
                    <a:pt x="121" y="184"/>
                    <a:pt x="121" y="184"/>
                    <a:pt x="121" y="185"/>
                  </a:cubicBezTo>
                  <a:cubicBezTo>
                    <a:pt x="120" y="185"/>
                    <a:pt x="119" y="185"/>
                    <a:pt x="119" y="184"/>
                  </a:cubicBezTo>
                  <a:close/>
                  <a:moveTo>
                    <a:pt x="152" y="192"/>
                  </a:moveTo>
                  <a:cubicBezTo>
                    <a:pt x="152" y="192"/>
                    <a:pt x="152" y="191"/>
                    <a:pt x="152" y="190"/>
                  </a:cubicBezTo>
                  <a:cubicBezTo>
                    <a:pt x="153" y="190"/>
                    <a:pt x="153" y="190"/>
                    <a:pt x="154" y="190"/>
                  </a:cubicBezTo>
                  <a:cubicBezTo>
                    <a:pt x="155" y="190"/>
                    <a:pt x="157" y="191"/>
                    <a:pt x="156" y="192"/>
                  </a:cubicBezTo>
                  <a:cubicBezTo>
                    <a:pt x="155" y="193"/>
                    <a:pt x="153" y="193"/>
                    <a:pt x="152" y="192"/>
                  </a:cubicBezTo>
                  <a:close/>
                  <a:moveTo>
                    <a:pt x="137" y="186"/>
                  </a:moveTo>
                  <a:cubicBezTo>
                    <a:pt x="138" y="187"/>
                    <a:pt x="138" y="188"/>
                    <a:pt x="137" y="188"/>
                  </a:cubicBezTo>
                  <a:cubicBezTo>
                    <a:pt x="137" y="188"/>
                    <a:pt x="136" y="188"/>
                    <a:pt x="135" y="188"/>
                  </a:cubicBezTo>
                  <a:cubicBezTo>
                    <a:pt x="135" y="187"/>
                    <a:pt x="135" y="186"/>
                    <a:pt x="136" y="186"/>
                  </a:cubicBezTo>
                  <a:cubicBezTo>
                    <a:pt x="136" y="186"/>
                    <a:pt x="136" y="186"/>
                    <a:pt x="136" y="186"/>
                  </a:cubicBezTo>
                  <a:cubicBezTo>
                    <a:pt x="136" y="186"/>
                    <a:pt x="136" y="186"/>
                    <a:pt x="136" y="186"/>
                  </a:cubicBezTo>
                  <a:cubicBezTo>
                    <a:pt x="137" y="186"/>
                    <a:pt x="137" y="186"/>
                    <a:pt x="137" y="186"/>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grpSp>
          <p:nvGrpSpPr>
            <p:cNvPr id="10" name="Group 9"/>
            <p:cNvGrpSpPr/>
            <p:nvPr/>
          </p:nvGrpSpPr>
          <p:grpSpPr>
            <a:xfrm>
              <a:off x="6389688" y="1204913"/>
              <a:ext cx="4740275" cy="3522662"/>
              <a:chOff x="6389688" y="1204913"/>
              <a:chExt cx="4740275" cy="3522662"/>
            </a:xfrm>
            <a:grpFill/>
          </p:grpSpPr>
          <p:sp>
            <p:nvSpPr>
              <p:cNvPr id="14" name="Freeform 43"/>
              <p:cNvSpPr>
                <a:spLocks/>
              </p:cNvSpPr>
              <p:nvPr/>
            </p:nvSpPr>
            <p:spPr bwMode="auto">
              <a:xfrm>
                <a:off x="8770938" y="4143375"/>
                <a:ext cx="290513" cy="357187"/>
              </a:xfrm>
              <a:custGeom>
                <a:avLst/>
                <a:gdLst>
                  <a:gd name="T0" fmla="*/ 27 w 27"/>
                  <a:gd name="T1" fmla="*/ 5 h 33"/>
                  <a:gd name="T2" fmla="*/ 24 w 27"/>
                  <a:gd name="T3" fmla="*/ 2 h 33"/>
                  <a:gd name="T4" fmla="*/ 21 w 27"/>
                  <a:gd name="T5" fmla="*/ 0 h 33"/>
                  <a:gd name="T6" fmla="*/ 21 w 27"/>
                  <a:gd name="T7" fmla="*/ 0 h 33"/>
                  <a:gd name="T8" fmla="*/ 15 w 27"/>
                  <a:gd name="T9" fmla="*/ 6 h 33"/>
                  <a:gd name="T10" fmla="*/ 7 w 27"/>
                  <a:gd name="T11" fmla="*/ 12 h 33"/>
                  <a:gd name="T12" fmla="*/ 5 w 27"/>
                  <a:gd name="T13" fmla="*/ 14 h 33"/>
                  <a:gd name="T14" fmla="*/ 2 w 27"/>
                  <a:gd name="T15" fmla="*/ 16 h 33"/>
                  <a:gd name="T16" fmla="*/ 0 w 27"/>
                  <a:gd name="T17" fmla="*/ 20 h 33"/>
                  <a:gd name="T18" fmla="*/ 3 w 27"/>
                  <a:gd name="T19" fmla="*/ 28 h 33"/>
                  <a:gd name="T20" fmla="*/ 10 w 27"/>
                  <a:gd name="T21" fmla="*/ 32 h 33"/>
                  <a:gd name="T22" fmla="*/ 15 w 27"/>
                  <a:gd name="T23" fmla="*/ 33 h 33"/>
                  <a:gd name="T24" fmla="*/ 17 w 27"/>
                  <a:gd name="T25" fmla="*/ 33 h 33"/>
                  <a:gd name="T26" fmla="*/ 19 w 27"/>
                  <a:gd name="T27" fmla="*/ 32 h 33"/>
                  <a:gd name="T28" fmla="*/ 19 w 27"/>
                  <a:gd name="T29" fmla="*/ 30 h 33"/>
                  <a:gd name="T30" fmla="*/ 20 w 27"/>
                  <a:gd name="T31" fmla="*/ 26 h 33"/>
                  <a:gd name="T32" fmla="*/ 23 w 27"/>
                  <a:gd name="T33" fmla="*/ 21 h 33"/>
                  <a:gd name="T34" fmla="*/ 25 w 27"/>
                  <a:gd name="T35" fmla="*/ 17 h 33"/>
                  <a:gd name="T36" fmla="*/ 25 w 27"/>
                  <a:gd name="T37" fmla="*/ 16 h 33"/>
                  <a:gd name="T38" fmla="*/ 25 w 27"/>
                  <a:gd name="T39" fmla="*/ 13 h 33"/>
                  <a:gd name="T40" fmla="*/ 23 w 27"/>
                  <a:gd name="T41" fmla="*/ 11 h 33"/>
                  <a:gd name="T42" fmla="*/ 24 w 27"/>
                  <a:gd name="T43" fmla="*/ 8 h 33"/>
                  <a:gd name="T44" fmla="*/ 27 w 27"/>
                  <a:gd name="T45"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3">
                    <a:moveTo>
                      <a:pt x="27" y="5"/>
                    </a:moveTo>
                    <a:cubicBezTo>
                      <a:pt x="24" y="2"/>
                      <a:pt x="24" y="2"/>
                      <a:pt x="24" y="2"/>
                    </a:cubicBezTo>
                    <a:cubicBezTo>
                      <a:pt x="21" y="0"/>
                      <a:pt x="21" y="0"/>
                      <a:pt x="21" y="0"/>
                    </a:cubicBezTo>
                    <a:cubicBezTo>
                      <a:pt x="21" y="0"/>
                      <a:pt x="21" y="0"/>
                      <a:pt x="21" y="0"/>
                    </a:cubicBezTo>
                    <a:cubicBezTo>
                      <a:pt x="15" y="6"/>
                      <a:pt x="15" y="6"/>
                      <a:pt x="15" y="6"/>
                    </a:cubicBezTo>
                    <a:cubicBezTo>
                      <a:pt x="12" y="9"/>
                      <a:pt x="8" y="12"/>
                      <a:pt x="7" y="12"/>
                    </a:cubicBezTo>
                    <a:cubicBezTo>
                      <a:pt x="7" y="12"/>
                      <a:pt x="6" y="13"/>
                      <a:pt x="5" y="14"/>
                    </a:cubicBezTo>
                    <a:cubicBezTo>
                      <a:pt x="5" y="15"/>
                      <a:pt x="4" y="16"/>
                      <a:pt x="2" y="16"/>
                    </a:cubicBezTo>
                    <a:cubicBezTo>
                      <a:pt x="0" y="17"/>
                      <a:pt x="0" y="17"/>
                      <a:pt x="0" y="20"/>
                    </a:cubicBezTo>
                    <a:cubicBezTo>
                      <a:pt x="0" y="22"/>
                      <a:pt x="2" y="25"/>
                      <a:pt x="3" y="28"/>
                    </a:cubicBezTo>
                    <a:cubicBezTo>
                      <a:pt x="6" y="31"/>
                      <a:pt x="7" y="32"/>
                      <a:pt x="10" y="32"/>
                    </a:cubicBezTo>
                    <a:cubicBezTo>
                      <a:pt x="12" y="32"/>
                      <a:pt x="14" y="32"/>
                      <a:pt x="15" y="33"/>
                    </a:cubicBezTo>
                    <a:cubicBezTo>
                      <a:pt x="15" y="33"/>
                      <a:pt x="16" y="33"/>
                      <a:pt x="17" y="33"/>
                    </a:cubicBezTo>
                    <a:cubicBezTo>
                      <a:pt x="18" y="32"/>
                      <a:pt x="19" y="32"/>
                      <a:pt x="19" y="32"/>
                    </a:cubicBezTo>
                    <a:cubicBezTo>
                      <a:pt x="19" y="33"/>
                      <a:pt x="20" y="31"/>
                      <a:pt x="19" y="30"/>
                    </a:cubicBezTo>
                    <a:cubicBezTo>
                      <a:pt x="19" y="28"/>
                      <a:pt x="19" y="26"/>
                      <a:pt x="20" y="26"/>
                    </a:cubicBezTo>
                    <a:cubicBezTo>
                      <a:pt x="20" y="25"/>
                      <a:pt x="22" y="23"/>
                      <a:pt x="23" y="21"/>
                    </a:cubicBezTo>
                    <a:cubicBezTo>
                      <a:pt x="23" y="19"/>
                      <a:pt x="25" y="17"/>
                      <a:pt x="25" y="17"/>
                    </a:cubicBezTo>
                    <a:cubicBezTo>
                      <a:pt x="26" y="17"/>
                      <a:pt x="26" y="17"/>
                      <a:pt x="25" y="16"/>
                    </a:cubicBezTo>
                    <a:cubicBezTo>
                      <a:pt x="25" y="15"/>
                      <a:pt x="24" y="14"/>
                      <a:pt x="25" y="13"/>
                    </a:cubicBezTo>
                    <a:cubicBezTo>
                      <a:pt x="25" y="12"/>
                      <a:pt x="24" y="12"/>
                      <a:pt x="23" y="11"/>
                    </a:cubicBezTo>
                    <a:cubicBezTo>
                      <a:pt x="21" y="11"/>
                      <a:pt x="21" y="11"/>
                      <a:pt x="24" y="8"/>
                    </a:cubicBezTo>
                    <a:lnTo>
                      <a:pt x="2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5" name="Freeform 44"/>
              <p:cNvSpPr>
                <a:spLocks/>
              </p:cNvSpPr>
              <p:nvPr/>
            </p:nvSpPr>
            <p:spPr bwMode="auto">
              <a:xfrm>
                <a:off x="8985250" y="4651375"/>
                <a:ext cx="65088" cy="33337"/>
              </a:xfrm>
              <a:custGeom>
                <a:avLst/>
                <a:gdLst>
                  <a:gd name="T0" fmla="*/ 3 w 6"/>
                  <a:gd name="T1" fmla="*/ 0 h 3"/>
                  <a:gd name="T2" fmla="*/ 2 w 6"/>
                  <a:gd name="T3" fmla="*/ 0 h 3"/>
                  <a:gd name="T4" fmla="*/ 1 w 6"/>
                  <a:gd name="T5" fmla="*/ 1 h 3"/>
                  <a:gd name="T6" fmla="*/ 0 w 6"/>
                  <a:gd name="T7" fmla="*/ 2 h 3"/>
                  <a:gd name="T8" fmla="*/ 5 w 6"/>
                  <a:gd name="T9" fmla="*/ 2 h 3"/>
                  <a:gd name="T10" fmla="*/ 3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3" y="0"/>
                    </a:moveTo>
                    <a:cubicBezTo>
                      <a:pt x="2" y="0"/>
                      <a:pt x="2" y="0"/>
                      <a:pt x="2" y="0"/>
                    </a:cubicBezTo>
                    <a:cubicBezTo>
                      <a:pt x="2" y="0"/>
                      <a:pt x="1" y="1"/>
                      <a:pt x="1" y="1"/>
                    </a:cubicBezTo>
                    <a:cubicBezTo>
                      <a:pt x="0" y="1"/>
                      <a:pt x="0" y="2"/>
                      <a:pt x="0" y="2"/>
                    </a:cubicBezTo>
                    <a:cubicBezTo>
                      <a:pt x="1" y="3"/>
                      <a:pt x="6"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6" name="Freeform 45"/>
              <p:cNvSpPr>
                <a:spLocks/>
              </p:cNvSpPr>
              <p:nvPr/>
            </p:nvSpPr>
            <p:spPr bwMode="auto">
              <a:xfrm>
                <a:off x="8382000" y="4187825"/>
                <a:ext cx="312738" cy="366712"/>
              </a:xfrm>
              <a:custGeom>
                <a:avLst/>
                <a:gdLst>
                  <a:gd name="T0" fmla="*/ 26 w 29"/>
                  <a:gd name="T1" fmla="*/ 24 h 34"/>
                  <a:gd name="T2" fmla="*/ 19 w 29"/>
                  <a:gd name="T3" fmla="*/ 17 h 34"/>
                  <a:gd name="T4" fmla="*/ 14 w 29"/>
                  <a:gd name="T5" fmla="*/ 11 h 34"/>
                  <a:gd name="T6" fmla="*/ 7 w 29"/>
                  <a:gd name="T7" fmla="*/ 4 h 34"/>
                  <a:gd name="T8" fmla="*/ 3 w 29"/>
                  <a:gd name="T9" fmla="*/ 1 h 34"/>
                  <a:gd name="T10" fmla="*/ 0 w 29"/>
                  <a:gd name="T11" fmla="*/ 0 h 34"/>
                  <a:gd name="T12" fmla="*/ 4 w 29"/>
                  <a:gd name="T13" fmla="*/ 6 h 34"/>
                  <a:gd name="T14" fmla="*/ 9 w 29"/>
                  <a:gd name="T15" fmla="*/ 13 h 34"/>
                  <a:gd name="T16" fmla="*/ 11 w 29"/>
                  <a:gd name="T17" fmla="*/ 18 h 34"/>
                  <a:gd name="T18" fmla="*/ 14 w 29"/>
                  <a:gd name="T19" fmla="*/ 22 h 34"/>
                  <a:gd name="T20" fmla="*/ 24 w 29"/>
                  <a:gd name="T21" fmla="*/ 34 h 34"/>
                  <a:gd name="T22" fmla="*/ 26 w 29"/>
                  <a:gd name="T23" fmla="*/ 31 h 34"/>
                  <a:gd name="T24" fmla="*/ 27 w 29"/>
                  <a:gd name="T25" fmla="*/ 27 h 34"/>
                  <a:gd name="T26" fmla="*/ 26 w 29"/>
                  <a:gd name="T2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4">
                    <a:moveTo>
                      <a:pt x="26" y="24"/>
                    </a:moveTo>
                    <a:cubicBezTo>
                      <a:pt x="25" y="24"/>
                      <a:pt x="18" y="19"/>
                      <a:pt x="19" y="17"/>
                    </a:cubicBezTo>
                    <a:cubicBezTo>
                      <a:pt x="19" y="17"/>
                      <a:pt x="17" y="14"/>
                      <a:pt x="14" y="11"/>
                    </a:cubicBezTo>
                    <a:cubicBezTo>
                      <a:pt x="10" y="8"/>
                      <a:pt x="8" y="4"/>
                      <a:pt x="7" y="4"/>
                    </a:cubicBezTo>
                    <a:cubicBezTo>
                      <a:pt x="7" y="3"/>
                      <a:pt x="5" y="2"/>
                      <a:pt x="3" y="1"/>
                    </a:cubicBezTo>
                    <a:cubicBezTo>
                      <a:pt x="0" y="0"/>
                      <a:pt x="0" y="0"/>
                      <a:pt x="0" y="0"/>
                    </a:cubicBezTo>
                    <a:cubicBezTo>
                      <a:pt x="4" y="6"/>
                      <a:pt x="4" y="6"/>
                      <a:pt x="4" y="6"/>
                    </a:cubicBezTo>
                    <a:cubicBezTo>
                      <a:pt x="7" y="9"/>
                      <a:pt x="9" y="12"/>
                      <a:pt x="9" y="13"/>
                    </a:cubicBezTo>
                    <a:cubicBezTo>
                      <a:pt x="9" y="14"/>
                      <a:pt x="10" y="16"/>
                      <a:pt x="11" y="18"/>
                    </a:cubicBezTo>
                    <a:cubicBezTo>
                      <a:pt x="13" y="19"/>
                      <a:pt x="14" y="21"/>
                      <a:pt x="14" y="22"/>
                    </a:cubicBezTo>
                    <a:cubicBezTo>
                      <a:pt x="14" y="24"/>
                      <a:pt x="23" y="34"/>
                      <a:pt x="24" y="34"/>
                    </a:cubicBezTo>
                    <a:cubicBezTo>
                      <a:pt x="25" y="34"/>
                      <a:pt x="26" y="32"/>
                      <a:pt x="26" y="31"/>
                    </a:cubicBezTo>
                    <a:cubicBezTo>
                      <a:pt x="26" y="29"/>
                      <a:pt x="27" y="27"/>
                      <a:pt x="27" y="27"/>
                    </a:cubicBezTo>
                    <a:cubicBezTo>
                      <a:pt x="29" y="25"/>
                      <a:pt x="28" y="23"/>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7" name="Freeform 46"/>
              <p:cNvSpPr>
                <a:spLocks/>
              </p:cNvSpPr>
              <p:nvPr/>
            </p:nvSpPr>
            <p:spPr bwMode="auto">
              <a:xfrm>
                <a:off x="8662988" y="4576763"/>
                <a:ext cx="247650" cy="85725"/>
              </a:xfrm>
              <a:custGeom>
                <a:avLst/>
                <a:gdLst>
                  <a:gd name="T0" fmla="*/ 14 w 23"/>
                  <a:gd name="T1" fmla="*/ 2 h 8"/>
                  <a:gd name="T2" fmla="*/ 7 w 23"/>
                  <a:gd name="T3" fmla="*/ 1 h 8"/>
                  <a:gd name="T4" fmla="*/ 2 w 23"/>
                  <a:gd name="T5" fmla="*/ 0 h 8"/>
                  <a:gd name="T6" fmla="*/ 2 w 23"/>
                  <a:gd name="T7" fmla="*/ 0 h 8"/>
                  <a:gd name="T8" fmla="*/ 1 w 23"/>
                  <a:gd name="T9" fmla="*/ 1 h 8"/>
                  <a:gd name="T10" fmla="*/ 10 w 23"/>
                  <a:gd name="T11" fmla="*/ 5 h 8"/>
                  <a:gd name="T12" fmla="*/ 21 w 23"/>
                  <a:gd name="T13" fmla="*/ 7 h 8"/>
                  <a:gd name="T14" fmla="*/ 23 w 23"/>
                  <a:gd name="T15" fmla="*/ 7 h 8"/>
                  <a:gd name="T16" fmla="*/ 14 w 2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14" y="2"/>
                    </a:moveTo>
                    <a:cubicBezTo>
                      <a:pt x="12" y="2"/>
                      <a:pt x="9" y="2"/>
                      <a:pt x="7" y="1"/>
                    </a:cubicBezTo>
                    <a:cubicBezTo>
                      <a:pt x="4" y="0"/>
                      <a:pt x="3" y="0"/>
                      <a:pt x="2" y="0"/>
                    </a:cubicBezTo>
                    <a:cubicBezTo>
                      <a:pt x="2" y="0"/>
                      <a:pt x="2" y="0"/>
                      <a:pt x="2" y="0"/>
                    </a:cubicBezTo>
                    <a:cubicBezTo>
                      <a:pt x="2" y="0"/>
                      <a:pt x="1" y="0"/>
                      <a:pt x="1" y="1"/>
                    </a:cubicBezTo>
                    <a:cubicBezTo>
                      <a:pt x="0" y="2"/>
                      <a:pt x="4" y="4"/>
                      <a:pt x="10" y="5"/>
                    </a:cubicBezTo>
                    <a:cubicBezTo>
                      <a:pt x="18" y="6"/>
                      <a:pt x="20" y="7"/>
                      <a:pt x="21" y="7"/>
                    </a:cubicBezTo>
                    <a:cubicBezTo>
                      <a:pt x="22" y="8"/>
                      <a:pt x="23" y="8"/>
                      <a:pt x="23" y="7"/>
                    </a:cubicBezTo>
                    <a:cubicBezTo>
                      <a:pt x="23" y="5"/>
                      <a:pt x="16" y="2"/>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8" name="Freeform 47"/>
              <p:cNvSpPr>
                <a:spLocks/>
              </p:cNvSpPr>
              <p:nvPr/>
            </p:nvSpPr>
            <p:spPr bwMode="auto">
              <a:xfrm>
                <a:off x="7908925" y="4057650"/>
                <a:ext cx="65088" cy="107950"/>
              </a:xfrm>
              <a:custGeom>
                <a:avLst/>
                <a:gdLst>
                  <a:gd name="T0" fmla="*/ 3 w 6"/>
                  <a:gd name="T1" fmla="*/ 0 h 10"/>
                  <a:gd name="T2" fmla="*/ 1 w 6"/>
                  <a:gd name="T3" fmla="*/ 3 h 10"/>
                  <a:gd name="T4" fmla="*/ 5 w 6"/>
                  <a:gd name="T5" fmla="*/ 8 h 10"/>
                  <a:gd name="T6" fmla="*/ 5 w 6"/>
                  <a:gd name="T7" fmla="*/ 3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2" y="0"/>
                      <a:pt x="1" y="1"/>
                      <a:pt x="1" y="3"/>
                    </a:cubicBezTo>
                    <a:cubicBezTo>
                      <a:pt x="0" y="8"/>
                      <a:pt x="2" y="10"/>
                      <a:pt x="5" y="8"/>
                    </a:cubicBezTo>
                    <a:cubicBezTo>
                      <a:pt x="6" y="7"/>
                      <a:pt x="6" y="6"/>
                      <a:pt x="5" y="3"/>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9" name="Freeform 48"/>
              <p:cNvSpPr>
                <a:spLocks/>
              </p:cNvSpPr>
              <p:nvPr/>
            </p:nvSpPr>
            <p:spPr bwMode="auto">
              <a:xfrm>
                <a:off x="9718675" y="2328863"/>
                <a:ext cx="85725" cy="357187"/>
              </a:xfrm>
              <a:custGeom>
                <a:avLst/>
                <a:gdLst>
                  <a:gd name="T0" fmla="*/ 1 w 8"/>
                  <a:gd name="T1" fmla="*/ 13 h 33"/>
                  <a:gd name="T2" fmla="*/ 2 w 8"/>
                  <a:gd name="T3" fmla="*/ 25 h 33"/>
                  <a:gd name="T4" fmla="*/ 4 w 8"/>
                  <a:gd name="T5" fmla="*/ 33 h 33"/>
                  <a:gd name="T6" fmla="*/ 6 w 8"/>
                  <a:gd name="T7" fmla="*/ 32 h 33"/>
                  <a:gd name="T8" fmla="*/ 4 w 8"/>
                  <a:gd name="T9" fmla="*/ 30 h 33"/>
                  <a:gd name="T10" fmla="*/ 4 w 8"/>
                  <a:gd name="T11" fmla="*/ 22 h 33"/>
                  <a:gd name="T12" fmla="*/ 6 w 8"/>
                  <a:gd name="T13" fmla="*/ 23 h 33"/>
                  <a:gd name="T14" fmla="*/ 7 w 8"/>
                  <a:gd name="T15" fmla="*/ 21 h 33"/>
                  <a:gd name="T16" fmla="*/ 4 w 8"/>
                  <a:gd name="T17" fmla="*/ 4 h 33"/>
                  <a:gd name="T18" fmla="*/ 3 w 8"/>
                  <a:gd name="T19" fmla="*/ 0 h 33"/>
                  <a:gd name="T20" fmla="*/ 3 w 8"/>
                  <a:gd name="T21" fmla="*/ 0 h 33"/>
                  <a:gd name="T22" fmla="*/ 3 w 8"/>
                  <a:gd name="T23" fmla="*/ 1 h 33"/>
                  <a:gd name="T24" fmla="*/ 2 w 8"/>
                  <a:gd name="T25" fmla="*/ 6 h 33"/>
                  <a:gd name="T26" fmla="*/ 1 w 8"/>
                  <a:gd name="T2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3">
                    <a:moveTo>
                      <a:pt x="1" y="13"/>
                    </a:moveTo>
                    <a:cubicBezTo>
                      <a:pt x="2" y="15"/>
                      <a:pt x="3" y="20"/>
                      <a:pt x="2" y="25"/>
                    </a:cubicBezTo>
                    <a:cubicBezTo>
                      <a:pt x="2" y="32"/>
                      <a:pt x="2" y="33"/>
                      <a:pt x="4" y="33"/>
                    </a:cubicBezTo>
                    <a:cubicBezTo>
                      <a:pt x="5" y="33"/>
                      <a:pt x="6" y="32"/>
                      <a:pt x="6" y="32"/>
                    </a:cubicBezTo>
                    <a:cubicBezTo>
                      <a:pt x="6" y="31"/>
                      <a:pt x="5" y="30"/>
                      <a:pt x="4" y="30"/>
                    </a:cubicBezTo>
                    <a:cubicBezTo>
                      <a:pt x="3" y="29"/>
                      <a:pt x="3" y="23"/>
                      <a:pt x="4" y="22"/>
                    </a:cubicBezTo>
                    <a:cubicBezTo>
                      <a:pt x="4" y="22"/>
                      <a:pt x="5" y="22"/>
                      <a:pt x="6" y="23"/>
                    </a:cubicBezTo>
                    <a:cubicBezTo>
                      <a:pt x="8" y="24"/>
                      <a:pt x="8" y="22"/>
                      <a:pt x="7" y="21"/>
                    </a:cubicBezTo>
                    <a:cubicBezTo>
                      <a:pt x="5" y="19"/>
                      <a:pt x="3" y="8"/>
                      <a:pt x="4" y="4"/>
                    </a:cubicBezTo>
                    <a:cubicBezTo>
                      <a:pt x="4" y="2"/>
                      <a:pt x="4" y="0"/>
                      <a:pt x="3" y="0"/>
                    </a:cubicBezTo>
                    <a:cubicBezTo>
                      <a:pt x="3" y="0"/>
                      <a:pt x="3" y="0"/>
                      <a:pt x="3" y="0"/>
                    </a:cubicBezTo>
                    <a:cubicBezTo>
                      <a:pt x="3" y="0"/>
                      <a:pt x="2" y="1"/>
                      <a:pt x="3" y="1"/>
                    </a:cubicBezTo>
                    <a:cubicBezTo>
                      <a:pt x="3" y="2"/>
                      <a:pt x="3" y="4"/>
                      <a:pt x="2" y="6"/>
                    </a:cubicBezTo>
                    <a:cubicBezTo>
                      <a:pt x="0" y="9"/>
                      <a:pt x="0" y="10"/>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0" name="Freeform 49"/>
              <p:cNvSpPr>
                <a:spLocks/>
              </p:cNvSpPr>
              <p:nvPr/>
            </p:nvSpPr>
            <p:spPr bwMode="auto">
              <a:xfrm>
                <a:off x="9405938" y="4392613"/>
                <a:ext cx="366713" cy="292100"/>
              </a:xfrm>
              <a:custGeom>
                <a:avLst/>
                <a:gdLst>
                  <a:gd name="T0" fmla="*/ 33 w 34"/>
                  <a:gd name="T1" fmla="*/ 24 h 27"/>
                  <a:gd name="T2" fmla="*/ 32 w 34"/>
                  <a:gd name="T3" fmla="*/ 10 h 27"/>
                  <a:gd name="T4" fmla="*/ 25 w 34"/>
                  <a:gd name="T5" fmla="*/ 7 h 27"/>
                  <a:gd name="T6" fmla="*/ 18 w 34"/>
                  <a:gd name="T7" fmla="*/ 4 h 27"/>
                  <a:gd name="T8" fmla="*/ 15 w 34"/>
                  <a:gd name="T9" fmla="*/ 6 h 27"/>
                  <a:gd name="T10" fmla="*/ 10 w 34"/>
                  <a:gd name="T11" fmla="*/ 7 h 27"/>
                  <a:gd name="T12" fmla="*/ 9 w 34"/>
                  <a:gd name="T13" fmla="*/ 3 h 27"/>
                  <a:gd name="T14" fmla="*/ 3 w 34"/>
                  <a:gd name="T15" fmla="*/ 0 h 27"/>
                  <a:gd name="T16" fmla="*/ 2 w 34"/>
                  <a:gd name="T17" fmla="*/ 0 h 27"/>
                  <a:gd name="T18" fmla="*/ 2 w 34"/>
                  <a:gd name="T19" fmla="*/ 0 h 27"/>
                  <a:gd name="T20" fmla="*/ 5 w 34"/>
                  <a:gd name="T21" fmla="*/ 3 h 27"/>
                  <a:gd name="T22" fmla="*/ 6 w 34"/>
                  <a:gd name="T23" fmla="*/ 6 h 27"/>
                  <a:gd name="T24" fmla="*/ 5 w 34"/>
                  <a:gd name="T25" fmla="*/ 8 h 27"/>
                  <a:gd name="T26" fmla="*/ 6 w 34"/>
                  <a:gd name="T27" fmla="*/ 9 h 27"/>
                  <a:gd name="T28" fmla="*/ 20 w 34"/>
                  <a:gd name="T29" fmla="*/ 16 h 27"/>
                  <a:gd name="T30" fmla="*/ 20 w 34"/>
                  <a:gd name="T31" fmla="*/ 21 h 27"/>
                  <a:gd name="T32" fmla="*/ 19 w 34"/>
                  <a:gd name="T33" fmla="*/ 23 h 27"/>
                  <a:gd name="T34" fmla="*/ 25 w 34"/>
                  <a:gd name="T35" fmla="*/ 24 h 27"/>
                  <a:gd name="T36" fmla="*/ 33 w 34"/>
                  <a:gd name="T37" fmla="*/ 25 h 27"/>
                  <a:gd name="T38" fmla="*/ 33 w 34"/>
                  <a:gd name="T3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27">
                    <a:moveTo>
                      <a:pt x="33" y="24"/>
                    </a:moveTo>
                    <a:cubicBezTo>
                      <a:pt x="32" y="10"/>
                      <a:pt x="32" y="10"/>
                      <a:pt x="32" y="10"/>
                    </a:cubicBezTo>
                    <a:cubicBezTo>
                      <a:pt x="30" y="9"/>
                      <a:pt x="27" y="7"/>
                      <a:pt x="25" y="7"/>
                    </a:cubicBezTo>
                    <a:cubicBezTo>
                      <a:pt x="18" y="4"/>
                      <a:pt x="18" y="4"/>
                      <a:pt x="18" y="4"/>
                    </a:cubicBezTo>
                    <a:cubicBezTo>
                      <a:pt x="15" y="6"/>
                      <a:pt x="15" y="6"/>
                      <a:pt x="15" y="6"/>
                    </a:cubicBezTo>
                    <a:cubicBezTo>
                      <a:pt x="13" y="9"/>
                      <a:pt x="12" y="9"/>
                      <a:pt x="10" y="7"/>
                    </a:cubicBezTo>
                    <a:cubicBezTo>
                      <a:pt x="9" y="6"/>
                      <a:pt x="9" y="4"/>
                      <a:pt x="9" y="3"/>
                    </a:cubicBezTo>
                    <a:cubicBezTo>
                      <a:pt x="9" y="2"/>
                      <a:pt x="9" y="1"/>
                      <a:pt x="3" y="0"/>
                    </a:cubicBezTo>
                    <a:cubicBezTo>
                      <a:pt x="3" y="0"/>
                      <a:pt x="2" y="0"/>
                      <a:pt x="2" y="0"/>
                    </a:cubicBezTo>
                    <a:cubicBezTo>
                      <a:pt x="2" y="0"/>
                      <a:pt x="2" y="0"/>
                      <a:pt x="2" y="0"/>
                    </a:cubicBezTo>
                    <a:cubicBezTo>
                      <a:pt x="0" y="0"/>
                      <a:pt x="1" y="2"/>
                      <a:pt x="5" y="3"/>
                    </a:cubicBezTo>
                    <a:cubicBezTo>
                      <a:pt x="7" y="4"/>
                      <a:pt x="7" y="4"/>
                      <a:pt x="6" y="6"/>
                    </a:cubicBezTo>
                    <a:cubicBezTo>
                      <a:pt x="5" y="6"/>
                      <a:pt x="4" y="8"/>
                      <a:pt x="5" y="8"/>
                    </a:cubicBezTo>
                    <a:cubicBezTo>
                      <a:pt x="5" y="9"/>
                      <a:pt x="6" y="9"/>
                      <a:pt x="6" y="9"/>
                    </a:cubicBezTo>
                    <a:cubicBezTo>
                      <a:pt x="7" y="7"/>
                      <a:pt x="18" y="12"/>
                      <a:pt x="20" y="16"/>
                    </a:cubicBezTo>
                    <a:cubicBezTo>
                      <a:pt x="21" y="18"/>
                      <a:pt x="21" y="19"/>
                      <a:pt x="20" y="21"/>
                    </a:cubicBezTo>
                    <a:cubicBezTo>
                      <a:pt x="18" y="23"/>
                      <a:pt x="18" y="23"/>
                      <a:pt x="19" y="23"/>
                    </a:cubicBezTo>
                    <a:cubicBezTo>
                      <a:pt x="20" y="22"/>
                      <a:pt x="23" y="23"/>
                      <a:pt x="25" y="24"/>
                    </a:cubicBezTo>
                    <a:cubicBezTo>
                      <a:pt x="29" y="26"/>
                      <a:pt x="34" y="27"/>
                      <a:pt x="33" y="25"/>
                    </a:cubicBezTo>
                    <a:cubicBezTo>
                      <a:pt x="33" y="25"/>
                      <a:pt x="33" y="24"/>
                      <a:pt x="3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1" name="Freeform 50"/>
              <p:cNvSpPr>
                <a:spLocks/>
              </p:cNvSpPr>
              <p:nvPr/>
            </p:nvSpPr>
            <p:spPr bwMode="auto">
              <a:xfrm>
                <a:off x="9653588" y="2717800"/>
                <a:ext cx="184150" cy="173037"/>
              </a:xfrm>
              <a:custGeom>
                <a:avLst/>
                <a:gdLst>
                  <a:gd name="T0" fmla="*/ 16 w 17"/>
                  <a:gd name="T1" fmla="*/ 5 h 16"/>
                  <a:gd name="T2" fmla="*/ 13 w 17"/>
                  <a:gd name="T3" fmla="*/ 5 h 16"/>
                  <a:gd name="T4" fmla="*/ 9 w 17"/>
                  <a:gd name="T5" fmla="*/ 2 h 16"/>
                  <a:gd name="T6" fmla="*/ 6 w 17"/>
                  <a:gd name="T7" fmla="*/ 0 h 16"/>
                  <a:gd name="T8" fmla="*/ 5 w 17"/>
                  <a:gd name="T9" fmla="*/ 0 h 16"/>
                  <a:gd name="T10" fmla="*/ 5 w 17"/>
                  <a:gd name="T11" fmla="*/ 0 h 16"/>
                  <a:gd name="T12" fmla="*/ 5 w 17"/>
                  <a:gd name="T13" fmla="*/ 4 h 16"/>
                  <a:gd name="T14" fmla="*/ 3 w 17"/>
                  <a:gd name="T15" fmla="*/ 7 h 16"/>
                  <a:gd name="T16" fmla="*/ 2 w 17"/>
                  <a:gd name="T17" fmla="*/ 12 h 16"/>
                  <a:gd name="T18" fmla="*/ 5 w 17"/>
                  <a:gd name="T19" fmla="*/ 13 h 16"/>
                  <a:gd name="T20" fmla="*/ 7 w 17"/>
                  <a:gd name="T21" fmla="*/ 12 h 16"/>
                  <a:gd name="T22" fmla="*/ 10 w 17"/>
                  <a:gd name="T23" fmla="*/ 11 h 16"/>
                  <a:gd name="T24" fmla="*/ 13 w 17"/>
                  <a:gd name="T25" fmla="*/ 10 h 16"/>
                  <a:gd name="T26" fmla="*/ 16 w 17"/>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6">
                    <a:moveTo>
                      <a:pt x="16" y="5"/>
                    </a:moveTo>
                    <a:cubicBezTo>
                      <a:pt x="15" y="4"/>
                      <a:pt x="14" y="4"/>
                      <a:pt x="13" y="5"/>
                    </a:cubicBezTo>
                    <a:cubicBezTo>
                      <a:pt x="13" y="5"/>
                      <a:pt x="11" y="4"/>
                      <a:pt x="9" y="2"/>
                    </a:cubicBezTo>
                    <a:cubicBezTo>
                      <a:pt x="8" y="1"/>
                      <a:pt x="6" y="0"/>
                      <a:pt x="6" y="0"/>
                    </a:cubicBezTo>
                    <a:cubicBezTo>
                      <a:pt x="5" y="0"/>
                      <a:pt x="5" y="0"/>
                      <a:pt x="5" y="0"/>
                    </a:cubicBezTo>
                    <a:cubicBezTo>
                      <a:pt x="5" y="0"/>
                      <a:pt x="5" y="0"/>
                      <a:pt x="5" y="0"/>
                    </a:cubicBezTo>
                    <a:cubicBezTo>
                      <a:pt x="5" y="1"/>
                      <a:pt x="5" y="2"/>
                      <a:pt x="5" y="4"/>
                    </a:cubicBezTo>
                    <a:cubicBezTo>
                      <a:pt x="5" y="6"/>
                      <a:pt x="4" y="7"/>
                      <a:pt x="3" y="7"/>
                    </a:cubicBezTo>
                    <a:cubicBezTo>
                      <a:pt x="1" y="7"/>
                      <a:pt x="0" y="9"/>
                      <a:pt x="2" y="12"/>
                    </a:cubicBezTo>
                    <a:cubicBezTo>
                      <a:pt x="3" y="15"/>
                      <a:pt x="6" y="16"/>
                      <a:pt x="5" y="13"/>
                    </a:cubicBezTo>
                    <a:cubicBezTo>
                      <a:pt x="5" y="12"/>
                      <a:pt x="6" y="12"/>
                      <a:pt x="7" y="12"/>
                    </a:cubicBezTo>
                    <a:cubicBezTo>
                      <a:pt x="8" y="13"/>
                      <a:pt x="10" y="12"/>
                      <a:pt x="10" y="11"/>
                    </a:cubicBezTo>
                    <a:cubicBezTo>
                      <a:pt x="11" y="10"/>
                      <a:pt x="12" y="10"/>
                      <a:pt x="13" y="10"/>
                    </a:cubicBezTo>
                    <a:cubicBezTo>
                      <a:pt x="15" y="10"/>
                      <a:pt x="17" y="5"/>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2" name="Freeform 51"/>
              <p:cNvSpPr>
                <a:spLocks noEditPoints="1"/>
              </p:cNvSpPr>
              <p:nvPr/>
            </p:nvSpPr>
            <p:spPr bwMode="auto">
              <a:xfrm>
                <a:off x="6389688" y="1204913"/>
                <a:ext cx="4740275" cy="3122612"/>
              </a:xfrm>
              <a:custGeom>
                <a:avLst/>
                <a:gdLst>
                  <a:gd name="T0" fmla="*/ 387 w 440"/>
                  <a:gd name="T1" fmla="*/ 40 h 289"/>
                  <a:gd name="T2" fmla="*/ 334 w 440"/>
                  <a:gd name="T3" fmla="*/ 33 h 289"/>
                  <a:gd name="T4" fmla="*/ 305 w 440"/>
                  <a:gd name="T5" fmla="*/ 29 h 289"/>
                  <a:gd name="T6" fmla="*/ 284 w 440"/>
                  <a:gd name="T7" fmla="*/ 33 h 289"/>
                  <a:gd name="T8" fmla="*/ 247 w 440"/>
                  <a:gd name="T9" fmla="*/ 22 h 289"/>
                  <a:gd name="T10" fmla="*/ 231 w 440"/>
                  <a:gd name="T11" fmla="*/ 21 h 289"/>
                  <a:gd name="T12" fmla="*/ 213 w 440"/>
                  <a:gd name="T13" fmla="*/ 24 h 289"/>
                  <a:gd name="T14" fmla="*/ 232 w 440"/>
                  <a:gd name="T15" fmla="*/ 8 h 289"/>
                  <a:gd name="T16" fmla="*/ 209 w 440"/>
                  <a:gd name="T17" fmla="*/ 1 h 289"/>
                  <a:gd name="T18" fmla="*/ 193 w 440"/>
                  <a:gd name="T19" fmla="*/ 10 h 289"/>
                  <a:gd name="T20" fmla="*/ 160 w 440"/>
                  <a:gd name="T21" fmla="*/ 22 h 289"/>
                  <a:gd name="T22" fmla="*/ 149 w 440"/>
                  <a:gd name="T23" fmla="*/ 34 h 289"/>
                  <a:gd name="T24" fmla="*/ 134 w 440"/>
                  <a:gd name="T25" fmla="*/ 34 h 289"/>
                  <a:gd name="T26" fmla="*/ 131 w 440"/>
                  <a:gd name="T27" fmla="*/ 41 h 289"/>
                  <a:gd name="T28" fmla="*/ 128 w 440"/>
                  <a:gd name="T29" fmla="*/ 48 h 289"/>
                  <a:gd name="T30" fmla="*/ 122 w 440"/>
                  <a:gd name="T31" fmla="*/ 29 h 289"/>
                  <a:gd name="T32" fmla="*/ 114 w 440"/>
                  <a:gd name="T33" fmla="*/ 43 h 289"/>
                  <a:gd name="T34" fmla="*/ 85 w 440"/>
                  <a:gd name="T35" fmla="*/ 43 h 289"/>
                  <a:gd name="T36" fmla="*/ 84 w 440"/>
                  <a:gd name="T37" fmla="*/ 108 h 289"/>
                  <a:gd name="T38" fmla="*/ 30 w 440"/>
                  <a:gd name="T39" fmla="*/ 140 h 289"/>
                  <a:gd name="T40" fmla="*/ 6 w 440"/>
                  <a:gd name="T41" fmla="*/ 158 h 289"/>
                  <a:gd name="T42" fmla="*/ 7 w 440"/>
                  <a:gd name="T43" fmla="*/ 172 h 289"/>
                  <a:gd name="T44" fmla="*/ 18 w 440"/>
                  <a:gd name="T45" fmla="*/ 198 h 289"/>
                  <a:gd name="T46" fmla="*/ 30 w 440"/>
                  <a:gd name="T47" fmla="*/ 214 h 289"/>
                  <a:gd name="T48" fmla="*/ 72 w 440"/>
                  <a:gd name="T49" fmla="*/ 239 h 289"/>
                  <a:gd name="T50" fmla="*/ 80 w 440"/>
                  <a:gd name="T51" fmla="*/ 212 h 289"/>
                  <a:gd name="T52" fmla="*/ 63 w 440"/>
                  <a:gd name="T53" fmla="*/ 208 h 289"/>
                  <a:gd name="T54" fmla="*/ 97 w 440"/>
                  <a:gd name="T55" fmla="*/ 211 h 289"/>
                  <a:gd name="T56" fmla="*/ 123 w 440"/>
                  <a:gd name="T57" fmla="*/ 227 h 289"/>
                  <a:gd name="T58" fmla="*/ 136 w 440"/>
                  <a:gd name="T59" fmla="*/ 266 h 289"/>
                  <a:gd name="T60" fmla="*/ 171 w 440"/>
                  <a:gd name="T61" fmla="*/ 220 h 289"/>
                  <a:gd name="T62" fmla="*/ 191 w 440"/>
                  <a:gd name="T63" fmla="*/ 244 h 289"/>
                  <a:gd name="T64" fmla="*/ 205 w 440"/>
                  <a:gd name="T65" fmla="*/ 281 h 289"/>
                  <a:gd name="T66" fmla="*/ 206 w 440"/>
                  <a:gd name="T67" fmla="*/ 255 h 289"/>
                  <a:gd name="T68" fmla="*/ 217 w 440"/>
                  <a:gd name="T69" fmla="*/ 239 h 289"/>
                  <a:gd name="T70" fmla="*/ 229 w 440"/>
                  <a:gd name="T71" fmla="*/ 221 h 289"/>
                  <a:gd name="T72" fmla="*/ 253 w 440"/>
                  <a:gd name="T73" fmla="*/ 193 h 289"/>
                  <a:gd name="T74" fmla="*/ 259 w 440"/>
                  <a:gd name="T75" fmla="*/ 169 h 289"/>
                  <a:gd name="T76" fmla="*/ 256 w 440"/>
                  <a:gd name="T77" fmla="*/ 163 h 289"/>
                  <a:gd name="T78" fmla="*/ 273 w 440"/>
                  <a:gd name="T79" fmla="*/ 168 h 289"/>
                  <a:gd name="T80" fmla="*/ 307 w 440"/>
                  <a:gd name="T81" fmla="*/ 113 h 289"/>
                  <a:gd name="T82" fmla="*/ 319 w 440"/>
                  <a:gd name="T83" fmla="*/ 85 h 289"/>
                  <a:gd name="T84" fmla="*/ 359 w 440"/>
                  <a:gd name="T85" fmla="*/ 80 h 289"/>
                  <a:gd name="T86" fmla="*/ 358 w 440"/>
                  <a:gd name="T87" fmla="*/ 86 h 289"/>
                  <a:gd name="T88" fmla="*/ 356 w 440"/>
                  <a:gd name="T89" fmla="*/ 111 h 289"/>
                  <a:gd name="T90" fmla="*/ 365 w 440"/>
                  <a:gd name="T91" fmla="*/ 95 h 289"/>
                  <a:gd name="T92" fmla="*/ 379 w 440"/>
                  <a:gd name="T93" fmla="*/ 80 h 289"/>
                  <a:gd name="T94" fmla="*/ 402 w 440"/>
                  <a:gd name="T95" fmla="*/ 61 h 289"/>
                  <a:gd name="T96" fmla="*/ 426 w 440"/>
                  <a:gd name="T97" fmla="*/ 62 h 289"/>
                  <a:gd name="T98" fmla="*/ 73 w 440"/>
                  <a:gd name="T99" fmla="*/ 157 h 289"/>
                  <a:gd name="T100" fmla="*/ 62 w 440"/>
                  <a:gd name="T101" fmla="*/ 162 h 289"/>
                  <a:gd name="T102" fmla="*/ 70 w 440"/>
                  <a:gd name="T103" fmla="*/ 138 h 289"/>
                  <a:gd name="T104" fmla="*/ 68 w 440"/>
                  <a:gd name="T105" fmla="*/ 152 h 289"/>
                  <a:gd name="T106" fmla="*/ 86 w 440"/>
                  <a:gd name="T107" fmla="*/ 14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289">
                    <a:moveTo>
                      <a:pt x="435" y="54"/>
                    </a:moveTo>
                    <a:cubicBezTo>
                      <a:pt x="430" y="51"/>
                      <a:pt x="429" y="51"/>
                      <a:pt x="429" y="54"/>
                    </a:cubicBezTo>
                    <a:cubicBezTo>
                      <a:pt x="428" y="57"/>
                      <a:pt x="426" y="56"/>
                      <a:pt x="426" y="53"/>
                    </a:cubicBezTo>
                    <a:cubicBezTo>
                      <a:pt x="426" y="48"/>
                      <a:pt x="411" y="41"/>
                      <a:pt x="399" y="40"/>
                    </a:cubicBezTo>
                    <a:cubicBezTo>
                      <a:pt x="394" y="40"/>
                      <a:pt x="389" y="39"/>
                      <a:pt x="388" y="38"/>
                    </a:cubicBezTo>
                    <a:cubicBezTo>
                      <a:pt x="386" y="37"/>
                      <a:pt x="386" y="37"/>
                      <a:pt x="387" y="40"/>
                    </a:cubicBezTo>
                    <a:cubicBezTo>
                      <a:pt x="387" y="45"/>
                      <a:pt x="386" y="46"/>
                      <a:pt x="381" y="43"/>
                    </a:cubicBezTo>
                    <a:cubicBezTo>
                      <a:pt x="379" y="42"/>
                      <a:pt x="376" y="41"/>
                      <a:pt x="370" y="41"/>
                    </a:cubicBezTo>
                    <a:cubicBezTo>
                      <a:pt x="361" y="41"/>
                      <a:pt x="357" y="40"/>
                      <a:pt x="357" y="37"/>
                    </a:cubicBezTo>
                    <a:cubicBezTo>
                      <a:pt x="357" y="34"/>
                      <a:pt x="355" y="34"/>
                      <a:pt x="345" y="35"/>
                    </a:cubicBezTo>
                    <a:cubicBezTo>
                      <a:pt x="338" y="35"/>
                      <a:pt x="336" y="35"/>
                      <a:pt x="336" y="34"/>
                    </a:cubicBezTo>
                    <a:cubicBezTo>
                      <a:pt x="336" y="33"/>
                      <a:pt x="335" y="32"/>
                      <a:pt x="334" y="33"/>
                    </a:cubicBezTo>
                    <a:cubicBezTo>
                      <a:pt x="332" y="33"/>
                      <a:pt x="331" y="31"/>
                      <a:pt x="331" y="29"/>
                    </a:cubicBezTo>
                    <a:cubicBezTo>
                      <a:pt x="330" y="27"/>
                      <a:pt x="327" y="27"/>
                      <a:pt x="323" y="30"/>
                    </a:cubicBezTo>
                    <a:cubicBezTo>
                      <a:pt x="319" y="32"/>
                      <a:pt x="317" y="31"/>
                      <a:pt x="320" y="28"/>
                    </a:cubicBezTo>
                    <a:cubicBezTo>
                      <a:pt x="321" y="27"/>
                      <a:pt x="321" y="27"/>
                      <a:pt x="315" y="27"/>
                    </a:cubicBezTo>
                    <a:cubicBezTo>
                      <a:pt x="311" y="27"/>
                      <a:pt x="308" y="26"/>
                      <a:pt x="307" y="26"/>
                    </a:cubicBezTo>
                    <a:cubicBezTo>
                      <a:pt x="306" y="26"/>
                      <a:pt x="305" y="27"/>
                      <a:pt x="305" y="29"/>
                    </a:cubicBezTo>
                    <a:cubicBezTo>
                      <a:pt x="305" y="32"/>
                      <a:pt x="305" y="32"/>
                      <a:pt x="303" y="32"/>
                    </a:cubicBezTo>
                    <a:cubicBezTo>
                      <a:pt x="302" y="32"/>
                      <a:pt x="300" y="33"/>
                      <a:pt x="300" y="33"/>
                    </a:cubicBezTo>
                    <a:cubicBezTo>
                      <a:pt x="299" y="34"/>
                      <a:pt x="298" y="33"/>
                      <a:pt x="296" y="32"/>
                    </a:cubicBezTo>
                    <a:cubicBezTo>
                      <a:pt x="294" y="31"/>
                      <a:pt x="293" y="31"/>
                      <a:pt x="291" y="32"/>
                    </a:cubicBezTo>
                    <a:cubicBezTo>
                      <a:pt x="290" y="33"/>
                      <a:pt x="289" y="33"/>
                      <a:pt x="287" y="32"/>
                    </a:cubicBezTo>
                    <a:cubicBezTo>
                      <a:pt x="285" y="31"/>
                      <a:pt x="285" y="31"/>
                      <a:pt x="284" y="33"/>
                    </a:cubicBezTo>
                    <a:cubicBezTo>
                      <a:pt x="283" y="37"/>
                      <a:pt x="281" y="37"/>
                      <a:pt x="275" y="32"/>
                    </a:cubicBezTo>
                    <a:cubicBezTo>
                      <a:pt x="270" y="27"/>
                      <a:pt x="269" y="25"/>
                      <a:pt x="273" y="25"/>
                    </a:cubicBezTo>
                    <a:cubicBezTo>
                      <a:pt x="275" y="25"/>
                      <a:pt x="275" y="25"/>
                      <a:pt x="274" y="23"/>
                    </a:cubicBezTo>
                    <a:cubicBezTo>
                      <a:pt x="273" y="22"/>
                      <a:pt x="271" y="21"/>
                      <a:pt x="267" y="21"/>
                    </a:cubicBezTo>
                    <a:cubicBezTo>
                      <a:pt x="264" y="21"/>
                      <a:pt x="261" y="22"/>
                      <a:pt x="260" y="23"/>
                    </a:cubicBezTo>
                    <a:cubicBezTo>
                      <a:pt x="259" y="25"/>
                      <a:pt x="247" y="24"/>
                      <a:pt x="247" y="22"/>
                    </a:cubicBezTo>
                    <a:cubicBezTo>
                      <a:pt x="248" y="20"/>
                      <a:pt x="237" y="20"/>
                      <a:pt x="236" y="22"/>
                    </a:cubicBezTo>
                    <a:cubicBezTo>
                      <a:pt x="235" y="23"/>
                      <a:pt x="234" y="23"/>
                      <a:pt x="233" y="21"/>
                    </a:cubicBezTo>
                    <a:cubicBezTo>
                      <a:pt x="232" y="19"/>
                      <a:pt x="232" y="18"/>
                      <a:pt x="232" y="17"/>
                    </a:cubicBezTo>
                    <a:cubicBezTo>
                      <a:pt x="231" y="16"/>
                      <a:pt x="230" y="16"/>
                      <a:pt x="227" y="16"/>
                    </a:cubicBezTo>
                    <a:cubicBezTo>
                      <a:pt x="223" y="17"/>
                      <a:pt x="223" y="17"/>
                      <a:pt x="225" y="17"/>
                    </a:cubicBezTo>
                    <a:cubicBezTo>
                      <a:pt x="228" y="18"/>
                      <a:pt x="234" y="21"/>
                      <a:pt x="231" y="21"/>
                    </a:cubicBezTo>
                    <a:cubicBezTo>
                      <a:pt x="231" y="21"/>
                      <a:pt x="230" y="20"/>
                      <a:pt x="229" y="20"/>
                    </a:cubicBezTo>
                    <a:cubicBezTo>
                      <a:pt x="229" y="19"/>
                      <a:pt x="227" y="19"/>
                      <a:pt x="226" y="19"/>
                    </a:cubicBezTo>
                    <a:cubicBezTo>
                      <a:pt x="223" y="19"/>
                      <a:pt x="223" y="19"/>
                      <a:pt x="225" y="20"/>
                    </a:cubicBezTo>
                    <a:cubicBezTo>
                      <a:pt x="227" y="22"/>
                      <a:pt x="227" y="22"/>
                      <a:pt x="225" y="22"/>
                    </a:cubicBezTo>
                    <a:cubicBezTo>
                      <a:pt x="224" y="23"/>
                      <a:pt x="222" y="24"/>
                      <a:pt x="221" y="24"/>
                    </a:cubicBezTo>
                    <a:cubicBezTo>
                      <a:pt x="219" y="25"/>
                      <a:pt x="213" y="25"/>
                      <a:pt x="213" y="24"/>
                    </a:cubicBezTo>
                    <a:cubicBezTo>
                      <a:pt x="213" y="23"/>
                      <a:pt x="214" y="22"/>
                      <a:pt x="216" y="21"/>
                    </a:cubicBezTo>
                    <a:cubicBezTo>
                      <a:pt x="218" y="20"/>
                      <a:pt x="221" y="18"/>
                      <a:pt x="222" y="17"/>
                    </a:cubicBezTo>
                    <a:cubicBezTo>
                      <a:pt x="223" y="16"/>
                      <a:pt x="225" y="15"/>
                      <a:pt x="226" y="15"/>
                    </a:cubicBezTo>
                    <a:cubicBezTo>
                      <a:pt x="229" y="15"/>
                      <a:pt x="234" y="13"/>
                      <a:pt x="232" y="12"/>
                    </a:cubicBezTo>
                    <a:cubicBezTo>
                      <a:pt x="231" y="11"/>
                      <a:pt x="231" y="10"/>
                      <a:pt x="232" y="9"/>
                    </a:cubicBezTo>
                    <a:cubicBezTo>
                      <a:pt x="233" y="8"/>
                      <a:pt x="233" y="7"/>
                      <a:pt x="232" y="8"/>
                    </a:cubicBezTo>
                    <a:cubicBezTo>
                      <a:pt x="231" y="8"/>
                      <a:pt x="230" y="8"/>
                      <a:pt x="229" y="7"/>
                    </a:cubicBezTo>
                    <a:cubicBezTo>
                      <a:pt x="227" y="6"/>
                      <a:pt x="226" y="6"/>
                      <a:pt x="222" y="7"/>
                    </a:cubicBezTo>
                    <a:cubicBezTo>
                      <a:pt x="219" y="7"/>
                      <a:pt x="216" y="7"/>
                      <a:pt x="215" y="7"/>
                    </a:cubicBezTo>
                    <a:cubicBezTo>
                      <a:pt x="214" y="6"/>
                      <a:pt x="212" y="5"/>
                      <a:pt x="211" y="5"/>
                    </a:cubicBezTo>
                    <a:cubicBezTo>
                      <a:pt x="209" y="4"/>
                      <a:pt x="209" y="4"/>
                      <a:pt x="210" y="3"/>
                    </a:cubicBezTo>
                    <a:cubicBezTo>
                      <a:pt x="212" y="1"/>
                      <a:pt x="212" y="1"/>
                      <a:pt x="209" y="1"/>
                    </a:cubicBezTo>
                    <a:cubicBezTo>
                      <a:pt x="209" y="1"/>
                      <a:pt x="208" y="0"/>
                      <a:pt x="208" y="0"/>
                    </a:cubicBezTo>
                    <a:cubicBezTo>
                      <a:pt x="208" y="0"/>
                      <a:pt x="208" y="0"/>
                      <a:pt x="208" y="0"/>
                    </a:cubicBezTo>
                    <a:cubicBezTo>
                      <a:pt x="206" y="1"/>
                      <a:pt x="205" y="1"/>
                      <a:pt x="204" y="3"/>
                    </a:cubicBezTo>
                    <a:cubicBezTo>
                      <a:pt x="202" y="5"/>
                      <a:pt x="202" y="6"/>
                      <a:pt x="202" y="7"/>
                    </a:cubicBezTo>
                    <a:cubicBezTo>
                      <a:pt x="204" y="9"/>
                      <a:pt x="203" y="10"/>
                      <a:pt x="199" y="9"/>
                    </a:cubicBezTo>
                    <a:cubicBezTo>
                      <a:pt x="198" y="9"/>
                      <a:pt x="195" y="9"/>
                      <a:pt x="193" y="10"/>
                    </a:cubicBezTo>
                    <a:cubicBezTo>
                      <a:pt x="190" y="12"/>
                      <a:pt x="188" y="12"/>
                      <a:pt x="187" y="11"/>
                    </a:cubicBezTo>
                    <a:cubicBezTo>
                      <a:pt x="186" y="10"/>
                      <a:pt x="183" y="11"/>
                      <a:pt x="179" y="12"/>
                    </a:cubicBezTo>
                    <a:cubicBezTo>
                      <a:pt x="176" y="12"/>
                      <a:pt x="172" y="13"/>
                      <a:pt x="170" y="13"/>
                    </a:cubicBezTo>
                    <a:cubicBezTo>
                      <a:pt x="166" y="13"/>
                      <a:pt x="160" y="15"/>
                      <a:pt x="159" y="17"/>
                    </a:cubicBezTo>
                    <a:cubicBezTo>
                      <a:pt x="159" y="17"/>
                      <a:pt x="160" y="18"/>
                      <a:pt x="161" y="19"/>
                    </a:cubicBezTo>
                    <a:cubicBezTo>
                      <a:pt x="163" y="20"/>
                      <a:pt x="163" y="24"/>
                      <a:pt x="160" y="22"/>
                    </a:cubicBezTo>
                    <a:cubicBezTo>
                      <a:pt x="160" y="22"/>
                      <a:pt x="156" y="22"/>
                      <a:pt x="152" y="21"/>
                    </a:cubicBezTo>
                    <a:cubicBezTo>
                      <a:pt x="145" y="21"/>
                      <a:pt x="145" y="21"/>
                      <a:pt x="145" y="24"/>
                    </a:cubicBezTo>
                    <a:cubicBezTo>
                      <a:pt x="145" y="25"/>
                      <a:pt x="146" y="26"/>
                      <a:pt x="147" y="26"/>
                    </a:cubicBezTo>
                    <a:cubicBezTo>
                      <a:pt x="149" y="26"/>
                      <a:pt x="153" y="30"/>
                      <a:pt x="153" y="33"/>
                    </a:cubicBezTo>
                    <a:cubicBezTo>
                      <a:pt x="153" y="36"/>
                      <a:pt x="153" y="37"/>
                      <a:pt x="151" y="37"/>
                    </a:cubicBezTo>
                    <a:cubicBezTo>
                      <a:pt x="150" y="37"/>
                      <a:pt x="149" y="36"/>
                      <a:pt x="149" y="34"/>
                    </a:cubicBezTo>
                    <a:cubicBezTo>
                      <a:pt x="149" y="31"/>
                      <a:pt x="149" y="31"/>
                      <a:pt x="145" y="29"/>
                    </a:cubicBezTo>
                    <a:cubicBezTo>
                      <a:pt x="141" y="28"/>
                      <a:pt x="139" y="28"/>
                      <a:pt x="138" y="28"/>
                    </a:cubicBezTo>
                    <a:cubicBezTo>
                      <a:pt x="137" y="29"/>
                      <a:pt x="136" y="29"/>
                      <a:pt x="135" y="28"/>
                    </a:cubicBezTo>
                    <a:cubicBezTo>
                      <a:pt x="135" y="27"/>
                      <a:pt x="134" y="27"/>
                      <a:pt x="134" y="28"/>
                    </a:cubicBezTo>
                    <a:cubicBezTo>
                      <a:pt x="134" y="29"/>
                      <a:pt x="135" y="30"/>
                      <a:pt x="137" y="31"/>
                    </a:cubicBezTo>
                    <a:cubicBezTo>
                      <a:pt x="141" y="34"/>
                      <a:pt x="139" y="36"/>
                      <a:pt x="134" y="34"/>
                    </a:cubicBezTo>
                    <a:cubicBezTo>
                      <a:pt x="132" y="32"/>
                      <a:pt x="131" y="31"/>
                      <a:pt x="130" y="28"/>
                    </a:cubicBezTo>
                    <a:cubicBezTo>
                      <a:pt x="129" y="26"/>
                      <a:pt x="129" y="25"/>
                      <a:pt x="129" y="26"/>
                    </a:cubicBezTo>
                    <a:cubicBezTo>
                      <a:pt x="129" y="27"/>
                      <a:pt x="128" y="29"/>
                      <a:pt x="127" y="30"/>
                    </a:cubicBezTo>
                    <a:cubicBezTo>
                      <a:pt x="126" y="30"/>
                      <a:pt x="126" y="32"/>
                      <a:pt x="126" y="33"/>
                    </a:cubicBezTo>
                    <a:cubicBezTo>
                      <a:pt x="127" y="34"/>
                      <a:pt x="127" y="37"/>
                      <a:pt x="127" y="40"/>
                    </a:cubicBezTo>
                    <a:cubicBezTo>
                      <a:pt x="128" y="40"/>
                      <a:pt x="129" y="41"/>
                      <a:pt x="131" y="41"/>
                    </a:cubicBezTo>
                    <a:cubicBezTo>
                      <a:pt x="134" y="41"/>
                      <a:pt x="139" y="45"/>
                      <a:pt x="139" y="47"/>
                    </a:cubicBezTo>
                    <a:cubicBezTo>
                      <a:pt x="139" y="48"/>
                      <a:pt x="139" y="50"/>
                      <a:pt x="140" y="50"/>
                    </a:cubicBezTo>
                    <a:cubicBezTo>
                      <a:pt x="142" y="50"/>
                      <a:pt x="142" y="51"/>
                      <a:pt x="141" y="52"/>
                    </a:cubicBezTo>
                    <a:cubicBezTo>
                      <a:pt x="139" y="53"/>
                      <a:pt x="135" y="51"/>
                      <a:pt x="135" y="49"/>
                    </a:cubicBezTo>
                    <a:cubicBezTo>
                      <a:pt x="135" y="46"/>
                      <a:pt x="133" y="44"/>
                      <a:pt x="131" y="44"/>
                    </a:cubicBezTo>
                    <a:cubicBezTo>
                      <a:pt x="130" y="44"/>
                      <a:pt x="129" y="46"/>
                      <a:pt x="128" y="48"/>
                    </a:cubicBezTo>
                    <a:cubicBezTo>
                      <a:pt x="127" y="50"/>
                      <a:pt x="125" y="54"/>
                      <a:pt x="123" y="55"/>
                    </a:cubicBezTo>
                    <a:cubicBezTo>
                      <a:pt x="120" y="57"/>
                      <a:pt x="120" y="57"/>
                      <a:pt x="116" y="56"/>
                    </a:cubicBezTo>
                    <a:cubicBezTo>
                      <a:pt x="114" y="55"/>
                      <a:pt x="112" y="53"/>
                      <a:pt x="113" y="53"/>
                    </a:cubicBezTo>
                    <a:cubicBezTo>
                      <a:pt x="114" y="51"/>
                      <a:pt x="117" y="51"/>
                      <a:pt x="118" y="53"/>
                    </a:cubicBezTo>
                    <a:cubicBezTo>
                      <a:pt x="122" y="58"/>
                      <a:pt x="125" y="39"/>
                      <a:pt x="122" y="33"/>
                    </a:cubicBezTo>
                    <a:cubicBezTo>
                      <a:pt x="122" y="32"/>
                      <a:pt x="122" y="30"/>
                      <a:pt x="122" y="29"/>
                    </a:cubicBezTo>
                    <a:cubicBezTo>
                      <a:pt x="124" y="26"/>
                      <a:pt x="122" y="24"/>
                      <a:pt x="118" y="24"/>
                    </a:cubicBezTo>
                    <a:cubicBezTo>
                      <a:pt x="116" y="24"/>
                      <a:pt x="115" y="25"/>
                      <a:pt x="114" y="27"/>
                    </a:cubicBezTo>
                    <a:cubicBezTo>
                      <a:pt x="114" y="29"/>
                      <a:pt x="112" y="31"/>
                      <a:pt x="110" y="32"/>
                    </a:cubicBezTo>
                    <a:cubicBezTo>
                      <a:pt x="108" y="34"/>
                      <a:pt x="108" y="34"/>
                      <a:pt x="109" y="37"/>
                    </a:cubicBezTo>
                    <a:cubicBezTo>
                      <a:pt x="110" y="38"/>
                      <a:pt x="111" y="40"/>
                      <a:pt x="112" y="40"/>
                    </a:cubicBezTo>
                    <a:cubicBezTo>
                      <a:pt x="113" y="41"/>
                      <a:pt x="114" y="43"/>
                      <a:pt x="114" y="43"/>
                    </a:cubicBezTo>
                    <a:cubicBezTo>
                      <a:pt x="114" y="46"/>
                      <a:pt x="111" y="47"/>
                      <a:pt x="109" y="44"/>
                    </a:cubicBezTo>
                    <a:cubicBezTo>
                      <a:pt x="107" y="43"/>
                      <a:pt x="104" y="42"/>
                      <a:pt x="100" y="41"/>
                    </a:cubicBezTo>
                    <a:cubicBezTo>
                      <a:pt x="95" y="40"/>
                      <a:pt x="94" y="41"/>
                      <a:pt x="92" y="43"/>
                    </a:cubicBezTo>
                    <a:cubicBezTo>
                      <a:pt x="90" y="46"/>
                      <a:pt x="89" y="46"/>
                      <a:pt x="87" y="46"/>
                    </a:cubicBezTo>
                    <a:cubicBezTo>
                      <a:pt x="86" y="45"/>
                      <a:pt x="86" y="45"/>
                      <a:pt x="87" y="43"/>
                    </a:cubicBezTo>
                    <a:cubicBezTo>
                      <a:pt x="88" y="42"/>
                      <a:pt x="88" y="42"/>
                      <a:pt x="85" y="43"/>
                    </a:cubicBezTo>
                    <a:cubicBezTo>
                      <a:pt x="83" y="45"/>
                      <a:pt x="80" y="46"/>
                      <a:pt x="78" y="47"/>
                    </a:cubicBezTo>
                    <a:cubicBezTo>
                      <a:pt x="75" y="48"/>
                      <a:pt x="74" y="48"/>
                      <a:pt x="74" y="46"/>
                    </a:cubicBezTo>
                    <a:cubicBezTo>
                      <a:pt x="73" y="44"/>
                      <a:pt x="73" y="44"/>
                      <a:pt x="70" y="46"/>
                    </a:cubicBezTo>
                    <a:cubicBezTo>
                      <a:pt x="67" y="83"/>
                      <a:pt x="67" y="83"/>
                      <a:pt x="67" y="83"/>
                    </a:cubicBezTo>
                    <a:cubicBezTo>
                      <a:pt x="72" y="94"/>
                      <a:pt x="72" y="94"/>
                      <a:pt x="72" y="94"/>
                    </a:cubicBezTo>
                    <a:cubicBezTo>
                      <a:pt x="72" y="94"/>
                      <a:pt x="81" y="103"/>
                      <a:pt x="84" y="108"/>
                    </a:cubicBezTo>
                    <a:cubicBezTo>
                      <a:pt x="87" y="113"/>
                      <a:pt x="82" y="114"/>
                      <a:pt x="77" y="114"/>
                    </a:cubicBezTo>
                    <a:cubicBezTo>
                      <a:pt x="72" y="113"/>
                      <a:pt x="69" y="108"/>
                      <a:pt x="66" y="110"/>
                    </a:cubicBezTo>
                    <a:cubicBezTo>
                      <a:pt x="64" y="113"/>
                      <a:pt x="64" y="137"/>
                      <a:pt x="64" y="137"/>
                    </a:cubicBezTo>
                    <a:cubicBezTo>
                      <a:pt x="64" y="137"/>
                      <a:pt x="64" y="137"/>
                      <a:pt x="64" y="137"/>
                    </a:cubicBezTo>
                    <a:cubicBezTo>
                      <a:pt x="31" y="135"/>
                      <a:pt x="31" y="135"/>
                      <a:pt x="31" y="135"/>
                    </a:cubicBezTo>
                    <a:cubicBezTo>
                      <a:pt x="32" y="135"/>
                      <a:pt x="32" y="138"/>
                      <a:pt x="30" y="140"/>
                    </a:cubicBezTo>
                    <a:cubicBezTo>
                      <a:pt x="29" y="141"/>
                      <a:pt x="29" y="142"/>
                      <a:pt x="34" y="146"/>
                    </a:cubicBezTo>
                    <a:cubicBezTo>
                      <a:pt x="40" y="151"/>
                      <a:pt x="41" y="152"/>
                      <a:pt x="39" y="155"/>
                    </a:cubicBezTo>
                    <a:cubicBezTo>
                      <a:pt x="37" y="157"/>
                      <a:pt x="31" y="157"/>
                      <a:pt x="25" y="155"/>
                    </a:cubicBezTo>
                    <a:cubicBezTo>
                      <a:pt x="20" y="152"/>
                      <a:pt x="18" y="152"/>
                      <a:pt x="14" y="154"/>
                    </a:cubicBezTo>
                    <a:cubicBezTo>
                      <a:pt x="13" y="155"/>
                      <a:pt x="10" y="156"/>
                      <a:pt x="9" y="156"/>
                    </a:cubicBezTo>
                    <a:cubicBezTo>
                      <a:pt x="8" y="156"/>
                      <a:pt x="7" y="157"/>
                      <a:pt x="6" y="158"/>
                    </a:cubicBezTo>
                    <a:cubicBezTo>
                      <a:pt x="6" y="159"/>
                      <a:pt x="5" y="159"/>
                      <a:pt x="4" y="159"/>
                    </a:cubicBezTo>
                    <a:cubicBezTo>
                      <a:pt x="1" y="159"/>
                      <a:pt x="0" y="160"/>
                      <a:pt x="1" y="163"/>
                    </a:cubicBezTo>
                    <a:cubicBezTo>
                      <a:pt x="1" y="165"/>
                      <a:pt x="1" y="167"/>
                      <a:pt x="1" y="167"/>
                    </a:cubicBezTo>
                    <a:cubicBezTo>
                      <a:pt x="1" y="167"/>
                      <a:pt x="1" y="168"/>
                      <a:pt x="1" y="168"/>
                    </a:cubicBezTo>
                    <a:cubicBezTo>
                      <a:pt x="2" y="169"/>
                      <a:pt x="3" y="171"/>
                      <a:pt x="4" y="171"/>
                    </a:cubicBezTo>
                    <a:cubicBezTo>
                      <a:pt x="5" y="171"/>
                      <a:pt x="6" y="172"/>
                      <a:pt x="7" y="172"/>
                    </a:cubicBezTo>
                    <a:cubicBezTo>
                      <a:pt x="8" y="173"/>
                      <a:pt x="9" y="172"/>
                      <a:pt x="10" y="172"/>
                    </a:cubicBezTo>
                    <a:cubicBezTo>
                      <a:pt x="11" y="171"/>
                      <a:pt x="12" y="171"/>
                      <a:pt x="15" y="172"/>
                    </a:cubicBezTo>
                    <a:cubicBezTo>
                      <a:pt x="18" y="173"/>
                      <a:pt x="19" y="173"/>
                      <a:pt x="21" y="172"/>
                    </a:cubicBezTo>
                    <a:cubicBezTo>
                      <a:pt x="25" y="170"/>
                      <a:pt x="26" y="172"/>
                      <a:pt x="23" y="181"/>
                    </a:cubicBezTo>
                    <a:cubicBezTo>
                      <a:pt x="21" y="188"/>
                      <a:pt x="20" y="191"/>
                      <a:pt x="18" y="192"/>
                    </a:cubicBezTo>
                    <a:cubicBezTo>
                      <a:pt x="18" y="198"/>
                      <a:pt x="18" y="198"/>
                      <a:pt x="18" y="198"/>
                    </a:cubicBezTo>
                    <a:cubicBezTo>
                      <a:pt x="18" y="198"/>
                      <a:pt x="18" y="198"/>
                      <a:pt x="18" y="198"/>
                    </a:cubicBezTo>
                    <a:cubicBezTo>
                      <a:pt x="18" y="198"/>
                      <a:pt x="18" y="198"/>
                      <a:pt x="19" y="199"/>
                    </a:cubicBezTo>
                    <a:cubicBezTo>
                      <a:pt x="19" y="201"/>
                      <a:pt x="19" y="201"/>
                      <a:pt x="20" y="199"/>
                    </a:cubicBezTo>
                    <a:cubicBezTo>
                      <a:pt x="21" y="197"/>
                      <a:pt x="21" y="198"/>
                      <a:pt x="23" y="200"/>
                    </a:cubicBezTo>
                    <a:cubicBezTo>
                      <a:pt x="26" y="204"/>
                      <a:pt x="29" y="210"/>
                      <a:pt x="29" y="212"/>
                    </a:cubicBezTo>
                    <a:cubicBezTo>
                      <a:pt x="29" y="213"/>
                      <a:pt x="29" y="214"/>
                      <a:pt x="30" y="214"/>
                    </a:cubicBezTo>
                    <a:cubicBezTo>
                      <a:pt x="32" y="214"/>
                      <a:pt x="34" y="218"/>
                      <a:pt x="34" y="222"/>
                    </a:cubicBezTo>
                    <a:cubicBezTo>
                      <a:pt x="34" y="225"/>
                      <a:pt x="36" y="228"/>
                      <a:pt x="41" y="233"/>
                    </a:cubicBezTo>
                    <a:cubicBezTo>
                      <a:pt x="42" y="235"/>
                      <a:pt x="43" y="238"/>
                      <a:pt x="43" y="241"/>
                    </a:cubicBezTo>
                    <a:cubicBezTo>
                      <a:pt x="44" y="250"/>
                      <a:pt x="46" y="252"/>
                      <a:pt x="50" y="250"/>
                    </a:cubicBezTo>
                    <a:cubicBezTo>
                      <a:pt x="51" y="249"/>
                      <a:pt x="56" y="247"/>
                      <a:pt x="60" y="245"/>
                    </a:cubicBezTo>
                    <a:cubicBezTo>
                      <a:pt x="65" y="242"/>
                      <a:pt x="70" y="240"/>
                      <a:pt x="72" y="239"/>
                    </a:cubicBezTo>
                    <a:cubicBezTo>
                      <a:pt x="76" y="236"/>
                      <a:pt x="84" y="230"/>
                      <a:pt x="83" y="230"/>
                    </a:cubicBezTo>
                    <a:cubicBezTo>
                      <a:pt x="82" y="230"/>
                      <a:pt x="83" y="229"/>
                      <a:pt x="84" y="228"/>
                    </a:cubicBezTo>
                    <a:cubicBezTo>
                      <a:pt x="86" y="227"/>
                      <a:pt x="86" y="225"/>
                      <a:pt x="86" y="225"/>
                    </a:cubicBezTo>
                    <a:cubicBezTo>
                      <a:pt x="86" y="225"/>
                      <a:pt x="86" y="223"/>
                      <a:pt x="87" y="222"/>
                    </a:cubicBezTo>
                    <a:cubicBezTo>
                      <a:pt x="89" y="220"/>
                      <a:pt x="89" y="220"/>
                      <a:pt x="85" y="217"/>
                    </a:cubicBezTo>
                    <a:cubicBezTo>
                      <a:pt x="82" y="216"/>
                      <a:pt x="80" y="213"/>
                      <a:pt x="80" y="212"/>
                    </a:cubicBezTo>
                    <a:cubicBezTo>
                      <a:pt x="79" y="209"/>
                      <a:pt x="79" y="209"/>
                      <a:pt x="79" y="209"/>
                    </a:cubicBezTo>
                    <a:cubicBezTo>
                      <a:pt x="77" y="211"/>
                      <a:pt x="77" y="211"/>
                      <a:pt x="77" y="211"/>
                    </a:cubicBezTo>
                    <a:cubicBezTo>
                      <a:pt x="75" y="214"/>
                      <a:pt x="69" y="217"/>
                      <a:pt x="67" y="216"/>
                    </a:cubicBezTo>
                    <a:cubicBezTo>
                      <a:pt x="66" y="216"/>
                      <a:pt x="66" y="215"/>
                      <a:pt x="66" y="214"/>
                    </a:cubicBezTo>
                    <a:cubicBezTo>
                      <a:pt x="66" y="213"/>
                      <a:pt x="65" y="212"/>
                      <a:pt x="64" y="211"/>
                    </a:cubicBezTo>
                    <a:cubicBezTo>
                      <a:pt x="63" y="210"/>
                      <a:pt x="63" y="209"/>
                      <a:pt x="63" y="208"/>
                    </a:cubicBezTo>
                    <a:cubicBezTo>
                      <a:pt x="63" y="207"/>
                      <a:pt x="61" y="204"/>
                      <a:pt x="59" y="201"/>
                    </a:cubicBezTo>
                    <a:cubicBezTo>
                      <a:pt x="56" y="197"/>
                      <a:pt x="56" y="196"/>
                      <a:pt x="58" y="195"/>
                    </a:cubicBezTo>
                    <a:cubicBezTo>
                      <a:pt x="60" y="193"/>
                      <a:pt x="64" y="194"/>
                      <a:pt x="65" y="198"/>
                    </a:cubicBezTo>
                    <a:cubicBezTo>
                      <a:pt x="68" y="203"/>
                      <a:pt x="73" y="206"/>
                      <a:pt x="78" y="205"/>
                    </a:cubicBezTo>
                    <a:cubicBezTo>
                      <a:pt x="81" y="204"/>
                      <a:pt x="82" y="205"/>
                      <a:pt x="82" y="207"/>
                    </a:cubicBezTo>
                    <a:cubicBezTo>
                      <a:pt x="83" y="209"/>
                      <a:pt x="86" y="210"/>
                      <a:pt x="97" y="211"/>
                    </a:cubicBezTo>
                    <a:cubicBezTo>
                      <a:pt x="105" y="211"/>
                      <a:pt x="106" y="211"/>
                      <a:pt x="108" y="214"/>
                    </a:cubicBezTo>
                    <a:cubicBezTo>
                      <a:pt x="109" y="215"/>
                      <a:pt x="112" y="217"/>
                      <a:pt x="114" y="217"/>
                    </a:cubicBezTo>
                    <a:cubicBezTo>
                      <a:pt x="117" y="218"/>
                      <a:pt x="118" y="220"/>
                      <a:pt x="116" y="221"/>
                    </a:cubicBezTo>
                    <a:cubicBezTo>
                      <a:pt x="115" y="221"/>
                      <a:pt x="115" y="222"/>
                      <a:pt x="116" y="223"/>
                    </a:cubicBezTo>
                    <a:cubicBezTo>
                      <a:pt x="117" y="225"/>
                      <a:pt x="120" y="225"/>
                      <a:pt x="120" y="222"/>
                    </a:cubicBezTo>
                    <a:cubicBezTo>
                      <a:pt x="121" y="218"/>
                      <a:pt x="123" y="221"/>
                      <a:pt x="123" y="227"/>
                    </a:cubicBezTo>
                    <a:cubicBezTo>
                      <a:pt x="123" y="230"/>
                      <a:pt x="123" y="233"/>
                      <a:pt x="123" y="234"/>
                    </a:cubicBezTo>
                    <a:cubicBezTo>
                      <a:pt x="124" y="235"/>
                      <a:pt x="125" y="238"/>
                      <a:pt x="125" y="241"/>
                    </a:cubicBezTo>
                    <a:cubicBezTo>
                      <a:pt x="126" y="244"/>
                      <a:pt x="127" y="247"/>
                      <a:pt x="128" y="247"/>
                    </a:cubicBezTo>
                    <a:cubicBezTo>
                      <a:pt x="128" y="247"/>
                      <a:pt x="129" y="248"/>
                      <a:pt x="129" y="250"/>
                    </a:cubicBezTo>
                    <a:cubicBezTo>
                      <a:pt x="129" y="251"/>
                      <a:pt x="130" y="255"/>
                      <a:pt x="132" y="259"/>
                    </a:cubicBezTo>
                    <a:cubicBezTo>
                      <a:pt x="136" y="266"/>
                      <a:pt x="136" y="266"/>
                      <a:pt x="136" y="266"/>
                    </a:cubicBezTo>
                    <a:cubicBezTo>
                      <a:pt x="138" y="263"/>
                      <a:pt x="138" y="263"/>
                      <a:pt x="138" y="263"/>
                    </a:cubicBezTo>
                    <a:cubicBezTo>
                      <a:pt x="141" y="260"/>
                      <a:pt x="142" y="254"/>
                      <a:pt x="142" y="248"/>
                    </a:cubicBezTo>
                    <a:cubicBezTo>
                      <a:pt x="142" y="243"/>
                      <a:pt x="142" y="242"/>
                      <a:pt x="144" y="241"/>
                    </a:cubicBezTo>
                    <a:cubicBezTo>
                      <a:pt x="148" y="239"/>
                      <a:pt x="160" y="227"/>
                      <a:pt x="161" y="224"/>
                    </a:cubicBezTo>
                    <a:cubicBezTo>
                      <a:pt x="161" y="223"/>
                      <a:pt x="163" y="222"/>
                      <a:pt x="165" y="222"/>
                    </a:cubicBezTo>
                    <a:cubicBezTo>
                      <a:pt x="167" y="222"/>
                      <a:pt x="170" y="221"/>
                      <a:pt x="171" y="220"/>
                    </a:cubicBezTo>
                    <a:cubicBezTo>
                      <a:pt x="172" y="219"/>
                      <a:pt x="173" y="219"/>
                      <a:pt x="175" y="222"/>
                    </a:cubicBezTo>
                    <a:cubicBezTo>
                      <a:pt x="176" y="224"/>
                      <a:pt x="178" y="227"/>
                      <a:pt x="179" y="229"/>
                    </a:cubicBezTo>
                    <a:cubicBezTo>
                      <a:pt x="181" y="231"/>
                      <a:pt x="182" y="232"/>
                      <a:pt x="181" y="236"/>
                    </a:cubicBezTo>
                    <a:cubicBezTo>
                      <a:pt x="181" y="240"/>
                      <a:pt x="181" y="241"/>
                      <a:pt x="183" y="241"/>
                    </a:cubicBezTo>
                    <a:cubicBezTo>
                      <a:pt x="184" y="241"/>
                      <a:pt x="186" y="240"/>
                      <a:pt x="187" y="239"/>
                    </a:cubicBezTo>
                    <a:cubicBezTo>
                      <a:pt x="189" y="236"/>
                      <a:pt x="190" y="236"/>
                      <a:pt x="191" y="244"/>
                    </a:cubicBezTo>
                    <a:cubicBezTo>
                      <a:pt x="191" y="247"/>
                      <a:pt x="192" y="250"/>
                      <a:pt x="193" y="250"/>
                    </a:cubicBezTo>
                    <a:cubicBezTo>
                      <a:pt x="193" y="251"/>
                      <a:pt x="193" y="255"/>
                      <a:pt x="193" y="259"/>
                    </a:cubicBezTo>
                    <a:cubicBezTo>
                      <a:pt x="193" y="265"/>
                      <a:pt x="193" y="266"/>
                      <a:pt x="195" y="269"/>
                    </a:cubicBezTo>
                    <a:cubicBezTo>
                      <a:pt x="196" y="270"/>
                      <a:pt x="197" y="272"/>
                      <a:pt x="197" y="273"/>
                    </a:cubicBezTo>
                    <a:cubicBezTo>
                      <a:pt x="197" y="278"/>
                      <a:pt x="204" y="289"/>
                      <a:pt x="206" y="287"/>
                    </a:cubicBezTo>
                    <a:cubicBezTo>
                      <a:pt x="206" y="287"/>
                      <a:pt x="206" y="284"/>
                      <a:pt x="205" y="281"/>
                    </a:cubicBezTo>
                    <a:cubicBezTo>
                      <a:pt x="204" y="277"/>
                      <a:pt x="203" y="274"/>
                      <a:pt x="201" y="272"/>
                    </a:cubicBezTo>
                    <a:cubicBezTo>
                      <a:pt x="199" y="271"/>
                      <a:pt x="198" y="269"/>
                      <a:pt x="197" y="267"/>
                    </a:cubicBezTo>
                    <a:cubicBezTo>
                      <a:pt x="197" y="266"/>
                      <a:pt x="196" y="264"/>
                      <a:pt x="195" y="263"/>
                    </a:cubicBezTo>
                    <a:cubicBezTo>
                      <a:pt x="194" y="262"/>
                      <a:pt x="194" y="261"/>
                      <a:pt x="195" y="257"/>
                    </a:cubicBezTo>
                    <a:cubicBezTo>
                      <a:pt x="196" y="252"/>
                      <a:pt x="197" y="251"/>
                      <a:pt x="200" y="252"/>
                    </a:cubicBezTo>
                    <a:cubicBezTo>
                      <a:pt x="205" y="252"/>
                      <a:pt x="206" y="253"/>
                      <a:pt x="206" y="255"/>
                    </a:cubicBezTo>
                    <a:cubicBezTo>
                      <a:pt x="206" y="256"/>
                      <a:pt x="207" y="257"/>
                      <a:pt x="208" y="258"/>
                    </a:cubicBezTo>
                    <a:cubicBezTo>
                      <a:pt x="209" y="259"/>
                      <a:pt x="210" y="261"/>
                      <a:pt x="210" y="262"/>
                    </a:cubicBezTo>
                    <a:cubicBezTo>
                      <a:pt x="210" y="265"/>
                      <a:pt x="210" y="265"/>
                      <a:pt x="216" y="260"/>
                    </a:cubicBezTo>
                    <a:cubicBezTo>
                      <a:pt x="221" y="256"/>
                      <a:pt x="221" y="256"/>
                      <a:pt x="221" y="256"/>
                    </a:cubicBezTo>
                    <a:cubicBezTo>
                      <a:pt x="221" y="249"/>
                      <a:pt x="221" y="249"/>
                      <a:pt x="221" y="249"/>
                    </a:cubicBezTo>
                    <a:cubicBezTo>
                      <a:pt x="220" y="245"/>
                      <a:pt x="220" y="242"/>
                      <a:pt x="217" y="239"/>
                    </a:cubicBezTo>
                    <a:cubicBezTo>
                      <a:pt x="215" y="236"/>
                      <a:pt x="213" y="233"/>
                      <a:pt x="212" y="232"/>
                    </a:cubicBezTo>
                    <a:cubicBezTo>
                      <a:pt x="211" y="230"/>
                      <a:pt x="211" y="229"/>
                      <a:pt x="215" y="226"/>
                    </a:cubicBezTo>
                    <a:cubicBezTo>
                      <a:pt x="219" y="222"/>
                      <a:pt x="219" y="222"/>
                      <a:pt x="221" y="224"/>
                    </a:cubicBezTo>
                    <a:cubicBezTo>
                      <a:pt x="223" y="225"/>
                      <a:pt x="223" y="225"/>
                      <a:pt x="224" y="224"/>
                    </a:cubicBezTo>
                    <a:cubicBezTo>
                      <a:pt x="224" y="223"/>
                      <a:pt x="225" y="222"/>
                      <a:pt x="226" y="222"/>
                    </a:cubicBezTo>
                    <a:cubicBezTo>
                      <a:pt x="227" y="222"/>
                      <a:pt x="229" y="222"/>
                      <a:pt x="229" y="221"/>
                    </a:cubicBezTo>
                    <a:cubicBezTo>
                      <a:pt x="230" y="220"/>
                      <a:pt x="233" y="220"/>
                      <a:pt x="235" y="219"/>
                    </a:cubicBezTo>
                    <a:cubicBezTo>
                      <a:pt x="239" y="219"/>
                      <a:pt x="241" y="218"/>
                      <a:pt x="245" y="213"/>
                    </a:cubicBezTo>
                    <a:cubicBezTo>
                      <a:pt x="247" y="211"/>
                      <a:pt x="250" y="208"/>
                      <a:pt x="250" y="207"/>
                    </a:cubicBezTo>
                    <a:cubicBezTo>
                      <a:pt x="250" y="206"/>
                      <a:pt x="251" y="204"/>
                      <a:pt x="252" y="202"/>
                    </a:cubicBezTo>
                    <a:cubicBezTo>
                      <a:pt x="256" y="198"/>
                      <a:pt x="256" y="196"/>
                      <a:pt x="253" y="195"/>
                    </a:cubicBezTo>
                    <a:cubicBezTo>
                      <a:pt x="251" y="195"/>
                      <a:pt x="251" y="194"/>
                      <a:pt x="253" y="193"/>
                    </a:cubicBezTo>
                    <a:cubicBezTo>
                      <a:pt x="255" y="192"/>
                      <a:pt x="255" y="191"/>
                      <a:pt x="254" y="191"/>
                    </a:cubicBezTo>
                    <a:cubicBezTo>
                      <a:pt x="251" y="191"/>
                      <a:pt x="250" y="189"/>
                      <a:pt x="253" y="188"/>
                    </a:cubicBezTo>
                    <a:cubicBezTo>
                      <a:pt x="255" y="188"/>
                      <a:pt x="255" y="188"/>
                      <a:pt x="252" y="183"/>
                    </a:cubicBezTo>
                    <a:cubicBezTo>
                      <a:pt x="248" y="178"/>
                      <a:pt x="248" y="178"/>
                      <a:pt x="250" y="175"/>
                    </a:cubicBezTo>
                    <a:cubicBezTo>
                      <a:pt x="251" y="174"/>
                      <a:pt x="254" y="172"/>
                      <a:pt x="256" y="171"/>
                    </a:cubicBezTo>
                    <a:cubicBezTo>
                      <a:pt x="259" y="169"/>
                      <a:pt x="259" y="169"/>
                      <a:pt x="259" y="169"/>
                    </a:cubicBezTo>
                    <a:cubicBezTo>
                      <a:pt x="254" y="170"/>
                      <a:pt x="254" y="170"/>
                      <a:pt x="254" y="170"/>
                    </a:cubicBezTo>
                    <a:cubicBezTo>
                      <a:pt x="249" y="170"/>
                      <a:pt x="244" y="168"/>
                      <a:pt x="244" y="165"/>
                    </a:cubicBezTo>
                    <a:cubicBezTo>
                      <a:pt x="244" y="163"/>
                      <a:pt x="254" y="156"/>
                      <a:pt x="256" y="157"/>
                    </a:cubicBezTo>
                    <a:cubicBezTo>
                      <a:pt x="257" y="158"/>
                      <a:pt x="257" y="159"/>
                      <a:pt x="256" y="161"/>
                    </a:cubicBezTo>
                    <a:cubicBezTo>
                      <a:pt x="255" y="163"/>
                      <a:pt x="254" y="164"/>
                      <a:pt x="254" y="165"/>
                    </a:cubicBezTo>
                    <a:cubicBezTo>
                      <a:pt x="255" y="165"/>
                      <a:pt x="256" y="164"/>
                      <a:pt x="256" y="163"/>
                    </a:cubicBezTo>
                    <a:cubicBezTo>
                      <a:pt x="258" y="160"/>
                      <a:pt x="261" y="160"/>
                      <a:pt x="264" y="162"/>
                    </a:cubicBezTo>
                    <a:cubicBezTo>
                      <a:pt x="266" y="163"/>
                      <a:pt x="266" y="163"/>
                      <a:pt x="265" y="165"/>
                    </a:cubicBezTo>
                    <a:cubicBezTo>
                      <a:pt x="264" y="166"/>
                      <a:pt x="265" y="167"/>
                      <a:pt x="267" y="169"/>
                    </a:cubicBezTo>
                    <a:cubicBezTo>
                      <a:pt x="269" y="170"/>
                      <a:pt x="269" y="171"/>
                      <a:pt x="269" y="175"/>
                    </a:cubicBezTo>
                    <a:cubicBezTo>
                      <a:pt x="269" y="179"/>
                      <a:pt x="269" y="179"/>
                      <a:pt x="272" y="178"/>
                    </a:cubicBezTo>
                    <a:cubicBezTo>
                      <a:pt x="276" y="176"/>
                      <a:pt x="276" y="175"/>
                      <a:pt x="273" y="168"/>
                    </a:cubicBezTo>
                    <a:cubicBezTo>
                      <a:pt x="271" y="161"/>
                      <a:pt x="271" y="161"/>
                      <a:pt x="271" y="161"/>
                    </a:cubicBezTo>
                    <a:cubicBezTo>
                      <a:pt x="273" y="158"/>
                      <a:pt x="273" y="158"/>
                      <a:pt x="273" y="158"/>
                    </a:cubicBezTo>
                    <a:cubicBezTo>
                      <a:pt x="275" y="157"/>
                      <a:pt x="278" y="154"/>
                      <a:pt x="280" y="151"/>
                    </a:cubicBezTo>
                    <a:cubicBezTo>
                      <a:pt x="283" y="148"/>
                      <a:pt x="284" y="147"/>
                      <a:pt x="285" y="148"/>
                    </a:cubicBezTo>
                    <a:cubicBezTo>
                      <a:pt x="287" y="150"/>
                      <a:pt x="290" y="149"/>
                      <a:pt x="294" y="143"/>
                    </a:cubicBezTo>
                    <a:cubicBezTo>
                      <a:pt x="303" y="132"/>
                      <a:pt x="307" y="124"/>
                      <a:pt x="307" y="113"/>
                    </a:cubicBezTo>
                    <a:cubicBezTo>
                      <a:pt x="307" y="109"/>
                      <a:pt x="304" y="106"/>
                      <a:pt x="302" y="107"/>
                    </a:cubicBezTo>
                    <a:cubicBezTo>
                      <a:pt x="300" y="109"/>
                      <a:pt x="296" y="109"/>
                      <a:pt x="296" y="107"/>
                    </a:cubicBezTo>
                    <a:cubicBezTo>
                      <a:pt x="296" y="107"/>
                      <a:pt x="295" y="106"/>
                      <a:pt x="294" y="105"/>
                    </a:cubicBezTo>
                    <a:cubicBezTo>
                      <a:pt x="292" y="105"/>
                      <a:pt x="291" y="104"/>
                      <a:pt x="293" y="102"/>
                    </a:cubicBezTo>
                    <a:cubicBezTo>
                      <a:pt x="294" y="101"/>
                      <a:pt x="299" y="96"/>
                      <a:pt x="304" y="92"/>
                    </a:cubicBezTo>
                    <a:cubicBezTo>
                      <a:pt x="312" y="85"/>
                      <a:pt x="317" y="83"/>
                      <a:pt x="319" y="85"/>
                    </a:cubicBezTo>
                    <a:cubicBezTo>
                      <a:pt x="320" y="86"/>
                      <a:pt x="328" y="86"/>
                      <a:pt x="330" y="84"/>
                    </a:cubicBezTo>
                    <a:cubicBezTo>
                      <a:pt x="330" y="84"/>
                      <a:pt x="332" y="84"/>
                      <a:pt x="333" y="85"/>
                    </a:cubicBezTo>
                    <a:cubicBezTo>
                      <a:pt x="337" y="87"/>
                      <a:pt x="345" y="87"/>
                      <a:pt x="343" y="85"/>
                    </a:cubicBezTo>
                    <a:cubicBezTo>
                      <a:pt x="342" y="83"/>
                      <a:pt x="352" y="75"/>
                      <a:pt x="356" y="75"/>
                    </a:cubicBezTo>
                    <a:cubicBezTo>
                      <a:pt x="360" y="75"/>
                      <a:pt x="362" y="76"/>
                      <a:pt x="360" y="77"/>
                    </a:cubicBezTo>
                    <a:cubicBezTo>
                      <a:pt x="359" y="78"/>
                      <a:pt x="359" y="79"/>
                      <a:pt x="359" y="80"/>
                    </a:cubicBezTo>
                    <a:cubicBezTo>
                      <a:pt x="359" y="81"/>
                      <a:pt x="359" y="81"/>
                      <a:pt x="361" y="79"/>
                    </a:cubicBezTo>
                    <a:cubicBezTo>
                      <a:pt x="362" y="78"/>
                      <a:pt x="364" y="77"/>
                      <a:pt x="365" y="77"/>
                    </a:cubicBezTo>
                    <a:cubicBezTo>
                      <a:pt x="366" y="77"/>
                      <a:pt x="366" y="76"/>
                      <a:pt x="366" y="75"/>
                    </a:cubicBezTo>
                    <a:cubicBezTo>
                      <a:pt x="366" y="73"/>
                      <a:pt x="369" y="71"/>
                      <a:pt x="371" y="72"/>
                    </a:cubicBezTo>
                    <a:cubicBezTo>
                      <a:pt x="372" y="73"/>
                      <a:pt x="368" y="80"/>
                      <a:pt x="366" y="80"/>
                    </a:cubicBezTo>
                    <a:cubicBezTo>
                      <a:pt x="365" y="80"/>
                      <a:pt x="361" y="83"/>
                      <a:pt x="358" y="86"/>
                    </a:cubicBezTo>
                    <a:cubicBezTo>
                      <a:pt x="355" y="90"/>
                      <a:pt x="352" y="92"/>
                      <a:pt x="351" y="92"/>
                    </a:cubicBezTo>
                    <a:cubicBezTo>
                      <a:pt x="351" y="92"/>
                      <a:pt x="349" y="94"/>
                      <a:pt x="348" y="96"/>
                    </a:cubicBezTo>
                    <a:cubicBezTo>
                      <a:pt x="346" y="99"/>
                      <a:pt x="346" y="107"/>
                      <a:pt x="348" y="114"/>
                    </a:cubicBezTo>
                    <a:cubicBezTo>
                      <a:pt x="349" y="118"/>
                      <a:pt x="349" y="118"/>
                      <a:pt x="349" y="118"/>
                    </a:cubicBezTo>
                    <a:cubicBezTo>
                      <a:pt x="352" y="115"/>
                      <a:pt x="352" y="115"/>
                      <a:pt x="352" y="115"/>
                    </a:cubicBezTo>
                    <a:cubicBezTo>
                      <a:pt x="353" y="113"/>
                      <a:pt x="355" y="111"/>
                      <a:pt x="356" y="111"/>
                    </a:cubicBezTo>
                    <a:cubicBezTo>
                      <a:pt x="357" y="111"/>
                      <a:pt x="357" y="111"/>
                      <a:pt x="357" y="110"/>
                    </a:cubicBezTo>
                    <a:cubicBezTo>
                      <a:pt x="356" y="108"/>
                      <a:pt x="360" y="103"/>
                      <a:pt x="361" y="104"/>
                    </a:cubicBezTo>
                    <a:cubicBezTo>
                      <a:pt x="363" y="104"/>
                      <a:pt x="363" y="104"/>
                      <a:pt x="363" y="103"/>
                    </a:cubicBezTo>
                    <a:cubicBezTo>
                      <a:pt x="362" y="101"/>
                      <a:pt x="364" y="96"/>
                      <a:pt x="365" y="97"/>
                    </a:cubicBezTo>
                    <a:cubicBezTo>
                      <a:pt x="366" y="98"/>
                      <a:pt x="366" y="97"/>
                      <a:pt x="366" y="97"/>
                    </a:cubicBezTo>
                    <a:cubicBezTo>
                      <a:pt x="366" y="96"/>
                      <a:pt x="366" y="95"/>
                      <a:pt x="365" y="95"/>
                    </a:cubicBezTo>
                    <a:cubicBezTo>
                      <a:pt x="365" y="95"/>
                      <a:pt x="364" y="94"/>
                      <a:pt x="365" y="93"/>
                    </a:cubicBezTo>
                    <a:cubicBezTo>
                      <a:pt x="365" y="93"/>
                      <a:pt x="365" y="92"/>
                      <a:pt x="364" y="91"/>
                    </a:cubicBezTo>
                    <a:cubicBezTo>
                      <a:pt x="363" y="89"/>
                      <a:pt x="367" y="82"/>
                      <a:pt x="369" y="83"/>
                    </a:cubicBezTo>
                    <a:cubicBezTo>
                      <a:pt x="370" y="83"/>
                      <a:pt x="371" y="83"/>
                      <a:pt x="372" y="82"/>
                    </a:cubicBezTo>
                    <a:cubicBezTo>
                      <a:pt x="373" y="81"/>
                      <a:pt x="374" y="80"/>
                      <a:pt x="374" y="80"/>
                    </a:cubicBezTo>
                    <a:cubicBezTo>
                      <a:pt x="375" y="81"/>
                      <a:pt x="377" y="80"/>
                      <a:pt x="379" y="80"/>
                    </a:cubicBezTo>
                    <a:cubicBezTo>
                      <a:pt x="381" y="79"/>
                      <a:pt x="382" y="79"/>
                      <a:pt x="384" y="81"/>
                    </a:cubicBezTo>
                    <a:cubicBezTo>
                      <a:pt x="385" y="82"/>
                      <a:pt x="386" y="82"/>
                      <a:pt x="389" y="80"/>
                    </a:cubicBezTo>
                    <a:cubicBezTo>
                      <a:pt x="395" y="75"/>
                      <a:pt x="404" y="72"/>
                      <a:pt x="406" y="73"/>
                    </a:cubicBezTo>
                    <a:cubicBezTo>
                      <a:pt x="407" y="73"/>
                      <a:pt x="409" y="73"/>
                      <a:pt x="409" y="73"/>
                    </a:cubicBezTo>
                    <a:cubicBezTo>
                      <a:pt x="411" y="72"/>
                      <a:pt x="407" y="65"/>
                      <a:pt x="405" y="65"/>
                    </a:cubicBezTo>
                    <a:cubicBezTo>
                      <a:pt x="403" y="65"/>
                      <a:pt x="401" y="62"/>
                      <a:pt x="402" y="61"/>
                    </a:cubicBezTo>
                    <a:cubicBezTo>
                      <a:pt x="403" y="61"/>
                      <a:pt x="405" y="61"/>
                      <a:pt x="406" y="62"/>
                    </a:cubicBezTo>
                    <a:cubicBezTo>
                      <a:pt x="410" y="63"/>
                      <a:pt x="412" y="62"/>
                      <a:pt x="412" y="59"/>
                    </a:cubicBezTo>
                    <a:cubicBezTo>
                      <a:pt x="412" y="55"/>
                      <a:pt x="415" y="54"/>
                      <a:pt x="415" y="57"/>
                    </a:cubicBezTo>
                    <a:cubicBezTo>
                      <a:pt x="416" y="60"/>
                      <a:pt x="416" y="60"/>
                      <a:pt x="419" y="58"/>
                    </a:cubicBezTo>
                    <a:cubicBezTo>
                      <a:pt x="420" y="57"/>
                      <a:pt x="421" y="58"/>
                      <a:pt x="423" y="59"/>
                    </a:cubicBezTo>
                    <a:cubicBezTo>
                      <a:pt x="424" y="61"/>
                      <a:pt x="425" y="62"/>
                      <a:pt x="426" y="62"/>
                    </a:cubicBezTo>
                    <a:cubicBezTo>
                      <a:pt x="427" y="62"/>
                      <a:pt x="428" y="62"/>
                      <a:pt x="429" y="63"/>
                    </a:cubicBezTo>
                    <a:cubicBezTo>
                      <a:pt x="430" y="65"/>
                      <a:pt x="433" y="65"/>
                      <a:pt x="432" y="64"/>
                    </a:cubicBezTo>
                    <a:cubicBezTo>
                      <a:pt x="431" y="62"/>
                      <a:pt x="434" y="58"/>
                      <a:pt x="436" y="58"/>
                    </a:cubicBezTo>
                    <a:cubicBezTo>
                      <a:pt x="437" y="58"/>
                      <a:pt x="438" y="58"/>
                      <a:pt x="439" y="57"/>
                    </a:cubicBezTo>
                    <a:cubicBezTo>
                      <a:pt x="440" y="56"/>
                      <a:pt x="439" y="55"/>
                      <a:pt x="435" y="54"/>
                    </a:cubicBezTo>
                    <a:close/>
                    <a:moveTo>
                      <a:pt x="73" y="157"/>
                    </a:moveTo>
                    <a:cubicBezTo>
                      <a:pt x="70" y="157"/>
                      <a:pt x="69" y="159"/>
                      <a:pt x="71" y="160"/>
                    </a:cubicBezTo>
                    <a:cubicBezTo>
                      <a:pt x="72" y="161"/>
                      <a:pt x="73" y="162"/>
                      <a:pt x="72" y="162"/>
                    </a:cubicBezTo>
                    <a:cubicBezTo>
                      <a:pt x="72" y="162"/>
                      <a:pt x="72" y="164"/>
                      <a:pt x="73" y="166"/>
                    </a:cubicBezTo>
                    <a:cubicBezTo>
                      <a:pt x="73" y="170"/>
                      <a:pt x="73" y="170"/>
                      <a:pt x="71" y="171"/>
                    </a:cubicBezTo>
                    <a:cubicBezTo>
                      <a:pt x="67" y="172"/>
                      <a:pt x="64" y="172"/>
                      <a:pt x="62" y="169"/>
                    </a:cubicBezTo>
                    <a:cubicBezTo>
                      <a:pt x="60" y="167"/>
                      <a:pt x="60" y="167"/>
                      <a:pt x="62" y="162"/>
                    </a:cubicBezTo>
                    <a:cubicBezTo>
                      <a:pt x="63" y="158"/>
                      <a:pt x="63" y="157"/>
                      <a:pt x="62" y="157"/>
                    </a:cubicBezTo>
                    <a:cubicBezTo>
                      <a:pt x="60" y="156"/>
                      <a:pt x="56" y="144"/>
                      <a:pt x="57" y="142"/>
                    </a:cubicBezTo>
                    <a:cubicBezTo>
                      <a:pt x="57" y="139"/>
                      <a:pt x="63" y="136"/>
                      <a:pt x="67" y="136"/>
                    </a:cubicBezTo>
                    <a:cubicBezTo>
                      <a:pt x="68" y="136"/>
                      <a:pt x="68" y="136"/>
                      <a:pt x="68" y="136"/>
                    </a:cubicBezTo>
                    <a:cubicBezTo>
                      <a:pt x="68" y="136"/>
                      <a:pt x="68" y="136"/>
                      <a:pt x="68" y="136"/>
                    </a:cubicBezTo>
                    <a:cubicBezTo>
                      <a:pt x="70" y="136"/>
                      <a:pt x="70" y="136"/>
                      <a:pt x="70" y="138"/>
                    </a:cubicBezTo>
                    <a:cubicBezTo>
                      <a:pt x="70" y="140"/>
                      <a:pt x="70" y="141"/>
                      <a:pt x="69" y="140"/>
                    </a:cubicBezTo>
                    <a:cubicBezTo>
                      <a:pt x="68" y="140"/>
                      <a:pt x="67" y="140"/>
                      <a:pt x="66" y="141"/>
                    </a:cubicBezTo>
                    <a:cubicBezTo>
                      <a:pt x="65" y="142"/>
                      <a:pt x="65" y="143"/>
                      <a:pt x="65" y="143"/>
                    </a:cubicBezTo>
                    <a:cubicBezTo>
                      <a:pt x="66" y="143"/>
                      <a:pt x="66" y="144"/>
                      <a:pt x="65" y="144"/>
                    </a:cubicBezTo>
                    <a:cubicBezTo>
                      <a:pt x="64" y="146"/>
                      <a:pt x="64" y="147"/>
                      <a:pt x="66" y="149"/>
                    </a:cubicBezTo>
                    <a:cubicBezTo>
                      <a:pt x="68" y="150"/>
                      <a:pt x="69" y="152"/>
                      <a:pt x="68" y="152"/>
                    </a:cubicBezTo>
                    <a:cubicBezTo>
                      <a:pt x="68" y="152"/>
                      <a:pt x="68" y="154"/>
                      <a:pt x="69" y="155"/>
                    </a:cubicBezTo>
                    <a:cubicBezTo>
                      <a:pt x="69" y="157"/>
                      <a:pt x="70" y="157"/>
                      <a:pt x="71" y="155"/>
                    </a:cubicBezTo>
                    <a:cubicBezTo>
                      <a:pt x="72" y="153"/>
                      <a:pt x="72" y="153"/>
                      <a:pt x="73" y="155"/>
                    </a:cubicBezTo>
                    <a:cubicBezTo>
                      <a:pt x="75" y="157"/>
                      <a:pt x="74" y="157"/>
                      <a:pt x="73" y="157"/>
                    </a:cubicBezTo>
                    <a:close/>
                    <a:moveTo>
                      <a:pt x="90" y="145"/>
                    </a:moveTo>
                    <a:cubicBezTo>
                      <a:pt x="88" y="147"/>
                      <a:pt x="87" y="147"/>
                      <a:pt x="86" y="144"/>
                    </a:cubicBezTo>
                    <a:cubicBezTo>
                      <a:pt x="86" y="143"/>
                      <a:pt x="88" y="139"/>
                      <a:pt x="90" y="139"/>
                    </a:cubicBezTo>
                    <a:cubicBezTo>
                      <a:pt x="90" y="139"/>
                      <a:pt x="90" y="139"/>
                      <a:pt x="90" y="139"/>
                    </a:cubicBezTo>
                    <a:cubicBezTo>
                      <a:pt x="92" y="139"/>
                      <a:pt x="91" y="143"/>
                      <a:pt x="9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3" name="Freeform 52"/>
              <p:cNvSpPr>
                <a:spLocks/>
              </p:cNvSpPr>
              <p:nvPr/>
            </p:nvSpPr>
            <p:spPr bwMode="auto">
              <a:xfrm>
                <a:off x="9147175" y="4057650"/>
                <a:ext cx="130175" cy="107950"/>
              </a:xfrm>
              <a:custGeom>
                <a:avLst/>
                <a:gdLst>
                  <a:gd name="T0" fmla="*/ 11 w 12"/>
                  <a:gd name="T1" fmla="*/ 3 h 10"/>
                  <a:gd name="T2" fmla="*/ 10 w 12"/>
                  <a:gd name="T3" fmla="*/ 0 h 10"/>
                  <a:gd name="T4" fmla="*/ 7 w 12"/>
                  <a:gd name="T5" fmla="*/ 1 h 10"/>
                  <a:gd name="T6" fmla="*/ 3 w 12"/>
                  <a:gd name="T7" fmla="*/ 2 h 10"/>
                  <a:gd name="T8" fmla="*/ 0 w 12"/>
                  <a:gd name="T9" fmla="*/ 6 h 10"/>
                  <a:gd name="T10" fmla="*/ 2 w 12"/>
                  <a:gd name="T11" fmla="*/ 5 h 10"/>
                  <a:gd name="T12" fmla="*/ 6 w 12"/>
                  <a:gd name="T13" fmla="*/ 7 h 10"/>
                  <a:gd name="T14" fmla="*/ 10 w 12"/>
                  <a:gd name="T15" fmla="*/ 8 h 10"/>
                  <a:gd name="T16" fmla="*/ 11 w 12"/>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1" y="3"/>
                    </a:moveTo>
                    <a:cubicBezTo>
                      <a:pt x="11" y="1"/>
                      <a:pt x="11" y="0"/>
                      <a:pt x="10" y="0"/>
                    </a:cubicBezTo>
                    <a:cubicBezTo>
                      <a:pt x="9" y="0"/>
                      <a:pt x="8" y="1"/>
                      <a:pt x="7" y="1"/>
                    </a:cubicBezTo>
                    <a:cubicBezTo>
                      <a:pt x="4" y="3"/>
                      <a:pt x="4" y="3"/>
                      <a:pt x="3" y="2"/>
                    </a:cubicBezTo>
                    <a:cubicBezTo>
                      <a:pt x="3" y="0"/>
                      <a:pt x="0" y="4"/>
                      <a:pt x="0" y="6"/>
                    </a:cubicBezTo>
                    <a:cubicBezTo>
                      <a:pt x="0" y="6"/>
                      <a:pt x="1" y="6"/>
                      <a:pt x="2" y="5"/>
                    </a:cubicBezTo>
                    <a:cubicBezTo>
                      <a:pt x="4" y="4"/>
                      <a:pt x="6" y="5"/>
                      <a:pt x="6" y="7"/>
                    </a:cubicBezTo>
                    <a:cubicBezTo>
                      <a:pt x="6" y="9"/>
                      <a:pt x="8" y="10"/>
                      <a:pt x="10" y="8"/>
                    </a:cubicBezTo>
                    <a:cubicBezTo>
                      <a:pt x="11" y="7"/>
                      <a:pt x="12"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4" name="Freeform 53"/>
              <p:cNvSpPr>
                <a:spLocks/>
              </p:cNvSpPr>
              <p:nvPr/>
            </p:nvSpPr>
            <p:spPr bwMode="auto">
              <a:xfrm>
                <a:off x="9018588" y="3992563"/>
                <a:ext cx="42863" cy="87312"/>
              </a:xfrm>
              <a:custGeom>
                <a:avLst/>
                <a:gdLst>
                  <a:gd name="T0" fmla="*/ 4 w 4"/>
                  <a:gd name="T1" fmla="*/ 0 h 8"/>
                  <a:gd name="T2" fmla="*/ 0 w 4"/>
                  <a:gd name="T3" fmla="*/ 7 h 8"/>
                  <a:gd name="T4" fmla="*/ 3 w 4"/>
                  <a:gd name="T5" fmla="*/ 4 h 8"/>
                  <a:gd name="T6" fmla="*/ 4 w 4"/>
                  <a:gd name="T7" fmla="*/ 0 h 8"/>
                </a:gdLst>
                <a:ahLst/>
                <a:cxnLst>
                  <a:cxn ang="0">
                    <a:pos x="T0" y="T1"/>
                  </a:cxn>
                  <a:cxn ang="0">
                    <a:pos x="T2" y="T3"/>
                  </a:cxn>
                  <a:cxn ang="0">
                    <a:pos x="T4" y="T5"/>
                  </a:cxn>
                  <a:cxn ang="0">
                    <a:pos x="T6" y="T7"/>
                  </a:cxn>
                </a:cxnLst>
                <a:rect l="0" t="0" r="r" b="b"/>
                <a:pathLst>
                  <a:path w="4" h="8">
                    <a:moveTo>
                      <a:pt x="4" y="0"/>
                    </a:moveTo>
                    <a:cubicBezTo>
                      <a:pt x="3" y="0"/>
                      <a:pt x="0" y="5"/>
                      <a:pt x="0" y="7"/>
                    </a:cubicBezTo>
                    <a:cubicBezTo>
                      <a:pt x="0" y="8"/>
                      <a:pt x="1" y="7"/>
                      <a:pt x="3" y="4"/>
                    </a:cubicBezTo>
                    <a:cubicBezTo>
                      <a:pt x="4" y="2"/>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5" name="Freeform 54"/>
              <p:cNvSpPr>
                <a:spLocks/>
              </p:cNvSpPr>
              <p:nvPr/>
            </p:nvSpPr>
            <p:spPr bwMode="auto">
              <a:xfrm>
                <a:off x="9093200" y="3722688"/>
                <a:ext cx="173038" cy="258762"/>
              </a:xfrm>
              <a:custGeom>
                <a:avLst/>
                <a:gdLst>
                  <a:gd name="T0" fmla="*/ 5 w 16"/>
                  <a:gd name="T1" fmla="*/ 15 h 24"/>
                  <a:gd name="T2" fmla="*/ 10 w 16"/>
                  <a:gd name="T3" fmla="*/ 23 h 24"/>
                  <a:gd name="T4" fmla="*/ 10 w 16"/>
                  <a:gd name="T5" fmla="*/ 22 h 24"/>
                  <a:gd name="T6" fmla="*/ 11 w 16"/>
                  <a:gd name="T7" fmla="*/ 20 h 24"/>
                  <a:gd name="T8" fmla="*/ 11 w 16"/>
                  <a:gd name="T9" fmla="*/ 20 h 24"/>
                  <a:gd name="T10" fmla="*/ 12 w 16"/>
                  <a:gd name="T11" fmla="*/ 21 h 24"/>
                  <a:gd name="T12" fmla="*/ 9 w 16"/>
                  <a:gd name="T13" fmla="*/ 15 h 24"/>
                  <a:gd name="T14" fmla="*/ 5 w 16"/>
                  <a:gd name="T15" fmla="*/ 7 h 24"/>
                  <a:gd name="T16" fmla="*/ 4 w 16"/>
                  <a:gd name="T17" fmla="*/ 0 h 24"/>
                  <a:gd name="T18" fmla="*/ 3 w 16"/>
                  <a:gd name="T19" fmla="*/ 0 h 24"/>
                  <a:gd name="T20" fmla="*/ 0 w 16"/>
                  <a:gd name="T21" fmla="*/ 6 h 24"/>
                  <a:gd name="T22" fmla="*/ 5 w 16"/>
                  <a:gd name="T23"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5" y="15"/>
                    </a:moveTo>
                    <a:cubicBezTo>
                      <a:pt x="8" y="16"/>
                      <a:pt x="11" y="21"/>
                      <a:pt x="10" y="23"/>
                    </a:cubicBezTo>
                    <a:cubicBezTo>
                      <a:pt x="9" y="23"/>
                      <a:pt x="10" y="23"/>
                      <a:pt x="10" y="22"/>
                    </a:cubicBezTo>
                    <a:cubicBezTo>
                      <a:pt x="11" y="22"/>
                      <a:pt x="12" y="22"/>
                      <a:pt x="11" y="20"/>
                    </a:cubicBezTo>
                    <a:cubicBezTo>
                      <a:pt x="11" y="20"/>
                      <a:pt x="11" y="20"/>
                      <a:pt x="11" y="20"/>
                    </a:cubicBezTo>
                    <a:cubicBezTo>
                      <a:pt x="11" y="20"/>
                      <a:pt x="11" y="20"/>
                      <a:pt x="12" y="21"/>
                    </a:cubicBezTo>
                    <a:cubicBezTo>
                      <a:pt x="16" y="24"/>
                      <a:pt x="14" y="21"/>
                      <a:pt x="9" y="15"/>
                    </a:cubicBezTo>
                    <a:cubicBezTo>
                      <a:pt x="3" y="9"/>
                      <a:pt x="2" y="9"/>
                      <a:pt x="5" y="7"/>
                    </a:cubicBezTo>
                    <a:cubicBezTo>
                      <a:pt x="7" y="4"/>
                      <a:pt x="7" y="1"/>
                      <a:pt x="4" y="0"/>
                    </a:cubicBezTo>
                    <a:cubicBezTo>
                      <a:pt x="3" y="0"/>
                      <a:pt x="3" y="0"/>
                      <a:pt x="3" y="0"/>
                    </a:cubicBezTo>
                    <a:cubicBezTo>
                      <a:pt x="1" y="1"/>
                      <a:pt x="1" y="2"/>
                      <a:pt x="0" y="6"/>
                    </a:cubicBezTo>
                    <a:cubicBezTo>
                      <a:pt x="0" y="12"/>
                      <a:pt x="0" y="14"/>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6" name="Freeform 55"/>
              <p:cNvSpPr>
                <a:spLocks/>
              </p:cNvSpPr>
              <p:nvPr/>
            </p:nvSpPr>
            <p:spPr bwMode="auto">
              <a:xfrm>
                <a:off x="9093200" y="3506788"/>
                <a:ext cx="42863" cy="96837"/>
              </a:xfrm>
              <a:custGeom>
                <a:avLst/>
                <a:gdLst>
                  <a:gd name="T0" fmla="*/ 3 w 4"/>
                  <a:gd name="T1" fmla="*/ 4 h 9"/>
                  <a:gd name="T2" fmla="*/ 3 w 4"/>
                  <a:gd name="T3" fmla="*/ 0 h 9"/>
                  <a:gd name="T4" fmla="*/ 2 w 4"/>
                  <a:gd name="T5" fmla="*/ 0 h 9"/>
                  <a:gd name="T6" fmla="*/ 2 w 4"/>
                  <a:gd name="T7" fmla="*/ 8 h 9"/>
                  <a:gd name="T8" fmla="*/ 3 w 4"/>
                  <a:gd name="T9" fmla="*/ 4 h 9"/>
                </a:gdLst>
                <a:ahLst/>
                <a:cxnLst>
                  <a:cxn ang="0">
                    <a:pos x="T0" y="T1"/>
                  </a:cxn>
                  <a:cxn ang="0">
                    <a:pos x="T2" y="T3"/>
                  </a:cxn>
                  <a:cxn ang="0">
                    <a:pos x="T4" y="T5"/>
                  </a:cxn>
                  <a:cxn ang="0">
                    <a:pos x="T6" y="T7"/>
                  </a:cxn>
                  <a:cxn ang="0">
                    <a:pos x="T8" y="T9"/>
                  </a:cxn>
                </a:cxnLst>
                <a:rect l="0" t="0" r="r" b="b"/>
                <a:pathLst>
                  <a:path w="4" h="9">
                    <a:moveTo>
                      <a:pt x="3" y="4"/>
                    </a:moveTo>
                    <a:cubicBezTo>
                      <a:pt x="4" y="1"/>
                      <a:pt x="4" y="0"/>
                      <a:pt x="3" y="0"/>
                    </a:cubicBezTo>
                    <a:cubicBezTo>
                      <a:pt x="3" y="0"/>
                      <a:pt x="3" y="0"/>
                      <a:pt x="2" y="0"/>
                    </a:cubicBezTo>
                    <a:cubicBezTo>
                      <a:pt x="1" y="2"/>
                      <a:pt x="0" y="7"/>
                      <a:pt x="2" y="8"/>
                    </a:cubicBezTo>
                    <a:cubicBezTo>
                      <a:pt x="3" y="9"/>
                      <a:pt x="3" y="9"/>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7" name="Freeform 56"/>
              <p:cNvSpPr>
                <a:spLocks/>
              </p:cNvSpPr>
              <p:nvPr/>
            </p:nvSpPr>
            <p:spPr bwMode="auto">
              <a:xfrm>
                <a:off x="9050338" y="4338638"/>
                <a:ext cx="173038" cy="247650"/>
              </a:xfrm>
              <a:custGeom>
                <a:avLst/>
                <a:gdLst>
                  <a:gd name="T0" fmla="*/ 10 w 16"/>
                  <a:gd name="T1" fmla="*/ 7 h 23"/>
                  <a:gd name="T2" fmla="*/ 13 w 16"/>
                  <a:gd name="T3" fmla="*/ 7 h 23"/>
                  <a:gd name="T4" fmla="*/ 8 w 16"/>
                  <a:gd name="T5" fmla="*/ 6 h 23"/>
                  <a:gd name="T6" fmla="*/ 4 w 16"/>
                  <a:gd name="T7" fmla="*/ 5 h 23"/>
                  <a:gd name="T8" fmla="*/ 10 w 16"/>
                  <a:gd name="T9" fmla="*/ 1 h 23"/>
                  <a:gd name="T10" fmla="*/ 15 w 16"/>
                  <a:gd name="T11" fmla="*/ 1 h 23"/>
                  <a:gd name="T12" fmla="*/ 14 w 16"/>
                  <a:gd name="T13" fmla="*/ 0 h 23"/>
                  <a:gd name="T14" fmla="*/ 14 w 16"/>
                  <a:gd name="T15" fmla="*/ 0 h 23"/>
                  <a:gd name="T16" fmla="*/ 11 w 16"/>
                  <a:gd name="T17" fmla="*/ 0 h 23"/>
                  <a:gd name="T18" fmla="*/ 4 w 16"/>
                  <a:gd name="T19" fmla="*/ 1 h 23"/>
                  <a:gd name="T20" fmla="*/ 2 w 16"/>
                  <a:gd name="T21" fmla="*/ 15 h 23"/>
                  <a:gd name="T22" fmla="*/ 2 w 16"/>
                  <a:gd name="T23" fmla="*/ 18 h 23"/>
                  <a:gd name="T24" fmla="*/ 5 w 16"/>
                  <a:gd name="T25" fmla="*/ 23 h 23"/>
                  <a:gd name="T26" fmla="*/ 4 w 16"/>
                  <a:gd name="T27" fmla="*/ 19 h 23"/>
                  <a:gd name="T28" fmla="*/ 8 w 16"/>
                  <a:gd name="T29" fmla="*/ 17 h 23"/>
                  <a:gd name="T30" fmla="*/ 11 w 16"/>
                  <a:gd name="T31" fmla="*/ 17 h 23"/>
                  <a:gd name="T32" fmla="*/ 8 w 16"/>
                  <a:gd name="T33" fmla="*/ 12 h 23"/>
                  <a:gd name="T34" fmla="*/ 10 w 16"/>
                  <a:gd name="T3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3">
                    <a:moveTo>
                      <a:pt x="10" y="7"/>
                    </a:moveTo>
                    <a:cubicBezTo>
                      <a:pt x="11" y="8"/>
                      <a:pt x="13" y="8"/>
                      <a:pt x="13" y="7"/>
                    </a:cubicBezTo>
                    <a:cubicBezTo>
                      <a:pt x="13" y="6"/>
                      <a:pt x="11" y="6"/>
                      <a:pt x="8" y="6"/>
                    </a:cubicBezTo>
                    <a:cubicBezTo>
                      <a:pt x="6" y="6"/>
                      <a:pt x="4" y="6"/>
                      <a:pt x="4" y="5"/>
                    </a:cubicBezTo>
                    <a:cubicBezTo>
                      <a:pt x="3" y="2"/>
                      <a:pt x="7" y="0"/>
                      <a:pt x="10" y="1"/>
                    </a:cubicBezTo>
                    <a:cubicBezTo>
                      <a:pt x="12" y="1"/>
                      <a:pt x="14" y="1"/>
                      <a:pt x="15" y="1"/>
                    </a:cubicBezTo>
                    <a:cubicBezTo>
                      <a:pt x="16" y="0"/>
                      <a:pt x="16" y="0"/>
                      <a:pt x="14" y="0"/>
                    </a:cubicBezTo>
                    <a:cubicBezTo>
                      <a:pt x="14" y="0"/>
                      <a:pt x="14" y="0"/>
                      <a:pt x="14" y="0"/>
                    </a:cubicBezTo>
                    <a:cubicBezTo>
                      <a:pt x="13" y="0"/>
                      <a:pt x="12" y="0"/>
                      <a:pt x="11" y="0"/>
                    </a:cubicBezTo>
                    <a:cubicBezTo>
                      <a:pt x="8" y="0"/>
                      <a:pt x="4" y="0"/>
                      <a:pt x="4" y="1"/>
                    </a:cubicBezTo>
                    <a:cubicBezTo>
                      <a:pt x="2" y="3"/>
                      <a:pt x="0" y="14"/>
                      <a:pt x="2" y="15"/>
                    </a:cubicBezTo>
                    <a:cubicBezTo>
                      <a:pt x="2" y="16"/>
                      <a:pt x="3" y="17"/>
                      <a:pt x="2" y="18"/>
                    </a:cubicBezTo>
                    <a:cubicBezTo>
                      <a:pt x="2" y="19"/>
                      <a:pt x="4" y="23"/>
                      <a:pt x="5" y="23"/>
                    </a:cubicBezTo>
                    <a:cubicBezTo>
                      <a:pt x="5" y="23"/>
                      <a:pt x="5" y="21"/>
                      <a:pt x="4" y="19"/>
                    </a:cubicBezTo>
                    <a:cubicBezTo>
                      <a:pt x="3" y="11"/>
                      <a:pt x="6" y="9"/>
                      <a:pt x="8" y="17"/>
                    </a:cubicBezTo>
                    <a:cubicBezTo>
                      <a:pt x="9" y="22"/>
                      <a:pt x="11" y="22"/>
                      <a:pt x="11" y="17"/>
                    </a:cubicBezTo>
                    <a:cubicBezTo>
                      <a:pt x="11" y="15"/>
                      <a:pt x="10" y="13"/>
                      <a:pt x="8" y="12"/>
                    </a:cubicBezTo>
                    <a:cubicBezTo>
                      <a:pt x="5" y="9"/>
                      <a:pt x="6" y="6"/>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8" name="Freeform 57"/>
              <p:cNvSpPr>
                <a:spLocks/>
              </p:cNvSpPr>
              <p:nvPr/>
            </p:nvSpPr>
            <p:spPr bwMode="auto">
              <a:xfrm>
                <a:off x="9309100" y="4316413"/>
                <a:ext cx="31750" cy="87312"/>
              </a:xfrm>
              <a:custGeom>
                <a:avLst/>
                <a:gdLst>
                  <a:gd name="T0" fmla="*/ 1 w 3"/>
                  <a:gd name="T1" fmla="*/ 0 h 8"/>
                  <a:gd name="T2" fmla="*/ 0 w 3"/>
                  <a:gd name="T3" fmla="*/ 4 h 8"/>
                  <a:gd name="T4" fmla="*/ 2 w 3"/>
                  <a:gd name="T5" fmla="*/ 3 h 8"/>
                  <a:gd name="T6" fmla="*/ 1 w 3"/>
                  <a:gd name="T7" fmla="*/ 0 h 8"/>
                </a:gdLst>
                <a:ahLst/>
                <a:cxnLst>
                  <a:cxn ang="0">
                    <a:pos x="T0" y="T1"/>
                  </a:cxn>
                  <a:cxn ang="0">
                    <a:pos x="T2" y="T3"/>
                  </a:cxn>
                  <a:cxn ang="0">
                    <a:pos x="T4" y="T5"/>
                  </a:cxn>
                  <a:cxn ang="0">
                    <a:pos x="T6" y="T7"/>
                  </a:cxn>
                </a:cxnLst>
                <a:rect l="0" t="0" r="r" b="b"/>
                <a:pathLst>
                  <a:path w="3" h="8">
                    <a:moveTo>
                      <a:pt x="1" y="0"/>
                    </a:moveTo>
                    <a:cubicBezTo>
                      <a:pt x="0" y="0"/>
                      <a:pt x="0" y="2"/>
                      <a:pt x="0" y="4"/>
                    </a:cubicBezTo>
                    <a:cubicBezTo>
                      <a:pt x="0" y="8"/>
                      <a:pt x="1" y="8"/>
                      <a:pt x="2" y="3"/>
                    </a:cubicBezTo>
                    <a:cubicBezTo>
                      <a:pt x="3" y="1"/>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29" name="Freeform 58"/>
              <p:cNvSpPr>
                <a:spLocks/>
              </p:cNvSpPr>
              <p:nvPr/>
            </p:nvSpPr>
            <p:spPr bwMode="auto">
              <a:xfrm>
                <a:off x="9180513" y="4640263"/>
                <a:ext cx="128588" cy="87312"/>
              </a:xfrm>
              <a:custGeom>
                <a:avLst/>
                <a:gdLst>
                  <a:gd name="T0" fmla="*/ 9 w 12"/>
                  <a:gd name="T1" fmla="*/ 0 h 8"/>
                  <a:gd name="T2" fmla="*/ 1 w 12"/>
                  <a:gd name="T3" fmla="*/ 7 h 8"/>
                  <a:gd name="T4" fmla="*/ 5 w 12"/>
                  <a:gd name="T5" fmla="*/ 6 h 8"/>
                  <a:gd name="T6" fmla="*/ 10 w 12"/>
                  <a:gd name="T7" fmla="*/ 0 h 8"/>
                  <a:gd name="T8" fmla="*/ 9 w 12"/>
                  <a:gd name="T9" fmla="*/ 0 h 8"/>
                </a:gdLst>
                <a:ahLst/>
                <a:cxnLst>
                  <a:cxn ang="0">
                    <a:pos x="T0" y="T1"/>
                  </a:cxn>
                  <a:cxn ang="0">
                    <a:pos x="T2" y="T3"/>
                  </a:cxn>
                  <a:cxn ang="0">
                    <a:pos x="T4" y="T5"/>
                  </a:cxn>
                  <a:cxn ang="0">
                    <a:pos x="T6" y="T7"/>
                  </a:cxn>
                  <a:cxn ang="0">
                    <a:pos x="T8" y="T9"/>
                  </a:cxn>
                </a:cxnLst>
                <a:rect l="0" t="0" r="r" b="b"/>
                <a:pathLst>
                  <a:path w="12" h="8">
                    <a:moveTo>
                      <a:pt x="9" y="0"/>
                    </a:moveTo>
                    <a:cubicBezTo>
                      <a:pt x="6" y="0"/>
                      <a:pt x="0" y="6"/>
                      <a:pt x="1" y="7"/>
                    </a:cubicBezTo>
                    <a:cubicBezTo>
                      <a:pt x="1" y="8"/>
                      <a:pt x="3" y="8"/>
                      <a:pt x="5" y="6"/>
                    </a:cubicBezTo>
                    <a:cubicBezTo>
                      <a:pt x="11" y="3"/>
                      <a:pt x="12" y="1"/>
                      <a:pt x="10" y="0"/>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0" name="Freeform 59"/>
              <p:cNvSpPr>
                <a:spLocks/>
              </p:cNvSpPr>
              <p:nvPr/>
            </p:nvSpPr>
            <p:spPr bwMode="auto">
              <a:xfrm>
                <a:off x="9340850" y="2901950"/>
                <a:ext cx="398463" cy="398462"/>
              </a:xfrm>
              <a:custGeom>
                <a:avLst/>
                <a:gdLst>
                  <a:gd name="T0" fmla="*/ 22 w 37"/>
                  <a:gd name="T1" fmla="*/ 13 h 37"/>
                  <a:gd name="T2" fmla="*/ 20 w 37"/>
                  <a:gd name="T3" fmla="*/ 15 h 37"/>
                  <a:gd name="T4" fmla="*/ 14 w 37"/>
                  <a:gd name="T5" fmla="*/ 18 h 37"/>
                  <a:gd name="T6" fmla="*/ 7 w 37"/>
                  <a:gd name="T7" fmla="*/ 22 h 37"/>
                  <a:gd name="T8" fmla="*/ 3 w 37"/>
                  <a:gd name="T9" fmla="*/ 23 h 37"/>
                  <a:gd name="T10" fmla="*/ 2 w 37"/>
                  <a:gd name="T11" fmla="*/ 27 h 37"/>
                  <a:gd name="T12" fmla="*/ 4 w 37"/>
                  <a:gd name="T13" fmla="*/ 31 h 37"/>
                  <a:gd name="T14" fmla="*/ 4 w 37"/>
                  <a:gd name="T15" fmla="*/ 34 h 37"/>
                  <a:gd name="T16" fmla="*/ 8 w 37"/>
                  <a:gd name="T17" fmla="*/ 31 h 37"/>
                  <a:gd name="T18" fmla="*/ 12 w 37"/>
                  <a:gd name="T19" fmla="*/ 27 h 37"/>
                  <a:gd name="T20" fmla="*/ 15 w 37"/>
                  <a:gd name="T21" fmla="*/ 26 h 37"/>
                  <a:gd name="T22" fmla="*/ 14 w 37"/>
                  <a:gd name="T23" fmla="*/ 23 h 37"/>
                  <a:gd name="T24" fmla="*/ 14 w 37"/>
                  <a:gd name="T25" fmla="*/ 22 h 37"/>
                  <a:gd name="T26" fmla="*/ 18 w 37"/>
                  <a:gd name="T27" fmla="*/ 25 h 37"/>
                  <a:gd name="T28" fmla="*/ 21 w 37"/>
                  <a:gd name="T29" fmla="*/ 25 h 37"/>
                  <a:gd name="T30" fmla="*/ 27 w 37"/>
                  <a:gd name="T31" fmla="*/ 23 h 37"/>
                  <a:gd name="T32" fmla="*/ 31 w 37"/>
                  <a:gd name="T33" fmla="*/ 23 h 37"/>
                  <a:gd name="T34" fmla="*/ 33 w 37"/>
                  <a:gd name="T35" fmla="*/ 16 h 37"/>
                  <a:gd name="T36" fmla="*/ 35 w 37"/>
                  <a:gd name="T37" fmla="*/ 9 h 37"/>
                  <a:gd name="T38" fmla="*/ 35 w 37"/>
                  <a:gd name="T39" fmla="*/ 1 h 37"/>
                  <a:gd name="T40" fmla="*/ 32 w 37"/>
                  <a:gd name="T41" fmla="*/ 0 h 37"/>
                  <a:gd name="T42" fmla="*/ 32 w 37"/>
                  <a:gd name="T43" fmla="*/ 0 h 37"/>
                  <a:gd name="T44" fmla="*/ 30 w 37"/>
                  <a:gd name="T45" fmla="*/ 2 h 37"/>
                  <a:gd name="T46" fmla="*/ 27 w 37"/>
                  <a:gd name="T47" fmla="*/ 9 h 37"/>
                  <a:gd name="T48" fmla="*/ 25 w 37"/>
                  <a:gd name="T49" fmla="*/ 9 h 37"/>
                  <a:gd name="T50" fmla="*/ 25 w 37"/>
                  <a:gd name="T51" fmla="*/ 11 h 37"/>
                  <a:gd name="T52" fmla="*/ 25 w 37"/>
                  <a:gd name="T53" fmla="*/ 13 h 37"/>
                  <a:gd name="T54" fmla="*/ 22 w 37"/>
                  <a:gd name="T5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37">
                    <a:moveTo>
                      <a:pt x="22" y="13"/>
                    </a:moveTo>
                    <a:cubicBezTo>
                      <a:pt x="21" y="12"/>
                      <a:pt x="21" y="13"/>
                      <a:pt x="20" y="15"/>
                    </a:cubicBezTo>
                    <a:cubicBezTo>
                      <a:pt x="19" y="17"/>
                      <a:pt x="18" y="18"/>
                      <a:pt x="14" y="18"/>
                    </a:cubicBezTo>
                    <a:cubicBezTo>
                      <a:pt x="11" y="19"/>
                      <a:pt x="8" y="20"/>
                      <a:pt x="7" y="22"/>
                    </a:cubicBezTo>
                    <a:cubicBezTo>
                      <a:pt x="5" y="24"/>
                      <a:pt x="4" y="24"/>
                      <a:pt x="3" y="23"/>
                    </a:cubicBezTo>
                    <a:cubicBezTo>
                      <a:pt x="0" y="21"/>
                      <a:pt x="0" y="24"/>
                      <a:pt x="2" y="27"/>
                    </a:cubicBezTo>
                    <a:cubicBezTo>
                      <a:pt x="3" y="28"/>
                      <a:pt x="4" y="30"/>
                      <a:pt x="4" y="31"/>
                    </a:cubicBezTo>
                    <a:cubicBezTo>
                      <a:pt x="3" y="32"/>
                      <a:pt x="3" y="33"/>
                      <a:pt x="4" y="34"/>
                    </a:cubicBezTo>
                    <a:cubicBezTo>
                      <a:pt x="5" y="37"/>
                      <a:pt x="7" y="36"/>
                      <a:pt x="8" y="31"/>
                    </a:cubicBezTo>
                    <a:cubicBezTo>
                      <a:pt x="10" y="28"/>
                      <a:pt x="10" y="27"/>
                      <a:pt x="12" y="27"/>
                    </a:cubicBezTo>
                    <a:cubicBezTo>
                      <a:pt x="13" y="28"/>
                      <a:pt x="14" y="27"/>
                      <a:pt x="15" y="26"/>
                    </a:cubicBezTo>
                    <a:cubicBezTo>
                      <a:pt x="16" y="25"/>
                      <a:pt x="16" y="24"/>
                      <a:pt x="14" y="23"/>
                    </a:cubicBezTo>
                    <a:cubicBezTo>
                      <a:pt x="11" y="22"/>
                      <a:pt x="11" y="22"/>
                      <a:pt x="14" y="22"/>
                    </a:cubicBezTo>
                    <a:cubicBezTo>
                      <a:pt x="15" y="22"/>
                      <a:pt x="17" y="23"/>
                      <a:pt x="18" y="25"/>
                    </a:cubicBezTo>
                    <a:cubicBezTo>
                      <a:pt x="19" y="27"/>
                      <a:pt x="19" y="27"/>
                      <a:pt x="21" y="25"/>
                    </a:cubicBezTo>
                    <a:cubicBezTo>
                      <a:pt x="22" y="24"/>
                      <a:pt x="24" y="23"/>
                      <a:pt x="27" y="23"/>
                    </a:cubicBezTo>
                    <a:cubicBezTo>
                      <a:pt x="31" y="23"/>
                      <a:pt x="31" y="23"/>
                      <a:pt x="31" y="23"/>
                    </a:cubicBezTo>
                    <a:cubicBezTo>
                      <a:pt x="33" y="16"/>
                      <a:pt x="33" y="16"/>
                      <a:pt x="33" y="16"/>
                    </a:cubicBezTo>
                    <a:cubicBezTo>
                      <a:pt x="34" y="13"/>
                      <a:pt x="35" y="9"/>
                      <a:pt x="35" y="9"/>
                    </a:cubicBezTo>
                    <a:cubicBezTo>
                      <a:pt x="37" y="7"/>
                      <a:pt x="36" y="2"/>
                      <a:pt x="35" y="1"/>
                    </a:cubicBezTo>
                    <a:cubicBezTo>
                      <a:pt x="34" y="0"/>
                      <a:pt x="32" y="0"/>
                      <a:pt x="32" y="0"/>
                    </a:cubicBezTo>
                    <a:cubicBezTo>
                      <a:pt x="32" y="0"/>
                      <a:pt x="32" y="0"/>
                      <a:pt x="32" y="0"/>
                    </a:cubicBezTo>
                    <a:cubicBezTo>
                      <a:pt x="31" y="0"/>
                      <a:pt x="30" y="1"/>
                      <a:pt x="30" y="2"/>
                    </a:cubicBezTo>
                    <a:cubicBezTo>
                      <a:pt x="29" y="9"/>
                      <a:pt x="28" y="10"/>
                      <a:pt x="27" y="9"/>
                    </a:cubicBezTo>
                    <a:cubicBezTo>
                      <a:pt x="26" y="8"/>
                      <a:pt x="25" y="8"/>
                      <a:pt x="25" y="9"/>
                    </a:cubicBezTo>
                    <a:cubicBezTo>
                      <a:pt x="24" y="9"/>
                      <a:pt x="25" y="10"/>
                      <a:pt x="25" y="11"/>
                    </a:cubicBezTo>
                    <a:cubicBezTo>
                      <a:pt x="26" y="11"/>
                      <a:pt x="26" y="12"/>
                      <a:pt x="25" y="13"/>
                    </a:cubicBezTo>
                    <a:cubicBezTo>
                      <a:pt x="24" y="14"/>
                      <a:pt x="23" y="14"/>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1" name="Freeform 60"/>
              <p:cNvSpPr>
                <a:spLocks/>
              </p:cNvSpPr>
              <p:nvPr/>
            </p:nvSpPr>
            <p:spPr bwMode="auto">
              <a:xfrm>
                <a:off x="9320213" y="4457700"/>
                <a:ext cx="74613" cy="42862"/>
              </a:xfrm>
              <a:custGeom>
                <a:avLst/>
                <a:gdLst>
                  <a:gd name="T0" fmla="*/ 3 w 7"/>
                  <a:gd name="T1" fmla="*/ 0 h 4"/>
                  <a:gd name="T2" fmla="*/ 3 w 7"/>
                  <a:gd name="T3" fmla="*/ 0 h 4"/>
                  <a:gd name="T4" fmla="*/ 1 w 7"/>
                  <a:gd name="T5" fmla="*/ 1 h 4"/>
                  <a:gd name="T6" fmla="*/ 0 w 7"/>
                  <a:gd name="T7" fmla="*/ 3 h 4"/>
                  <a:gd name="T8" fmla="*/ 7 w 7"/>
                  <a:gd name="T9" fmla="*/ 2 h 4"/>
                  <a:gd name="T10" fmla="*/ 3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3" y="0"/>
                    </a:moveTo>
                    <a:cubicBezTo>
                      <a:pt x="3" y="0"/>
                      <a:pt x="3" y="0"/>
                      <a:pt x="3" y="0"/>
                    </a:cubicBezTo>
                    <a:cubicBezTo>
                      <a:pt x="2" y="0"/>
                      <a:pt x="2" y="1"/>
                      <a:pt x="1" y="1"/>
                    </a:cubicBezTo>
                    <a:cubicBezTo>
                      <a:pt x="0" y="1"/>
                      <a:pt x="0" y="2"/>
                      <a:pt x="0" y="3"/>
                    </a:cubicBezTo>
                    <a:cubicBezTo>
                      <a:pt x="1" y="4"/>
                      <a:pt x="7" y="3"/>
                      <a:pt x="7" y="2"/>
                    </a:cubicBezTo>
                    <a:cubicBezTo>
                      <a:pt x="7"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2" name="Freeform 61"/>
              <p:cNvSpPr>
                <a:spLocks/>
              </p:cNvSpPr>
              <p:nvPr/>
            </p:nvSpPr>
            <p:spPr bwMode="auto">
              <a:xfrm>
                <a:off x="9880600" y="4576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3" name="Freeform 62"/>
              <p:cNvSpPr>
                <a:spLocks/>
              </p:cNvSpPr>
              <p:nvPr/>
            </p:nvSpPr>
            <p:spPr bwMode="auto">
              <a:xfrm>
                <a:off x="9880600" y="4586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4" name="Freeform 63"/>
              <p:cNvSpPr>
                <a:spLocks/>
              </p:cNvSpPr>
              <p:nvPr/>
            </p:nvSpPr>
            <p:spPr bwMode="auto">
              <a:xfrm>
                <a:off x="9783763" y="4511675"/>
                <a:ext cx="9525" cy="1111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5" name="Freeform 64"/>
              <p:cNvSpPr>
                <a:spLocks/>
              </p:cNvSpPr>
              <p:nvPr/>
            </p:nvSpPr>
            <p:spPr bwMode="auto">
              <a:xfrm>
                <a:off x="9783763" y="4640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6" name="Freeform 65"/>
              <p:cNvSpPr>
                <a:spLocks/>
              </p:cNvSpPr>
              <p:nvPr/>
            </p:nvSpPr>
            <p:spPr bwMode="auto">
              <a:xfrm>
                <a:off x="9772650" y="4511675"/>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7" name="Freeform 66"/>
              <p:cNvSpPr>
                <a:spLocks/>
              </p:cNvSpPr>
              <p:nvPr/>
            </p:nvSpPr>
            <p:spPr bwMode="auto">
              <a:xfrm>
                <a:off x="9815513" y="4532313"/>
                <a:ext cx="11113" cy="1111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8" name="Freeform 67"/>
              <p:cNvSpPr>
                <a:spLocks/>
              </p:cNvSpPr>
              <p:nvPr/>
            </p:nvSpPr>
            <p:spPr bwMode="auto">
              <a:xfrm>
                <a:off x="9837738" y="4543425"/>
                <a:ext cx="0" cy="1111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39" name="Freeform 68"/>
              <p:cNvSpPr>
                <a:spLocks/>
              </p:cNvSpPr>
              <p:nvPr/>
            </p:nvSpPr>
            <p:spPr bwMode="auto">
              <a:xfrm>
                <a:off x="9804400" y="4532313"/>
                <a:ext cx="1111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0" name="Freeform 69"/>
              <p:cNvSpPr>
                <a:spLocks/>
              </p:cNvSpPr>
              <p:nvPr/>
            </p:nvSpPr>
            <p:spPr bwMode="auto">
              <a:xfrm>
                <a:off x="9772650" y="4640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1" name="Freeform 70"/>
              <p:cNvSpPr>
                <a:spLocks/>
              </p:cNvSpPr>
              <p:nvPr/>
            </p:nvSpPr>
            <p:spPr bwMode="auto">
              <a:xfrm>
                <a:off x="9772650" y="4651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2" name="Freeform 71"/>
              <p:cNvSpPr>
                <a:spLocks/>
              </p:cNvSpPr>
              <p:nvPr/>
            </p:nvSpPr>
            <p:spPr bwMode="auto">
              <a:xfrm>
                <a:off x="9847263" y="4554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3" name="Rectangle 72"/>
              <p:cNvSpPr>
                <a:spLocks noChangeArrowheads="1"/>
              </p:cNvSpPr>
              <p:nvPr/>
            </p:nvSpPr>
            <p:spPr bwMode="auto">
              <a:xfrm>
                <a:off x="8791575" y="36798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4" name="Rectangle 73"/>
              <p:cNvSpPr>
                <a:spLocks noChangeArrowheads="1"/>
              </p:cNvSpPr>
              <p:nvPr/>
            </p:nvSpPr>
            <p:spPr bwMode="auto">
              <a:xfrm>
                <a:off x="8382000" y="41878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5" name="Freeform 74"/>
              <p:cNvSpPr>
                <a:spLocks/>
              </p:cNvSpPr>
              <p:nvPr/>
            </p:nvSpPr>
            <p:spPr bwMode="auto">
              <a:xfrm>
                <a:off x="9750425" y="4414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6" name="Freeform 75"/>
              <p:cNvSpPr>
                <a:spLocks/>
              </p:cNvSpPr>
              <p:nvPr/>
            </p:nvSpPr>
            <p:spPr bwMode="auto">
              <a:xfrm>
                <a:off x="9858375" y="4565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7" name="Freeform 76"/>
              <p:cNvSpPr>
                <a:spLocks/>
              </p:cNvSpPr>
              <p:nvPr/>
            </p:nvSpPr>
            <p:spPr bwMode="auto">
              <a:xfrm>
                <a:off x="9750425" y="4414838"/>
                <a:ext cx="0" cy="952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48" name="Freeform 77"/>
              <p:cNvSpPr>
                <a:spLocks/>
              </p:cNvSpPr>
              <p:nvPr/>
            </p:nvSpPr>
            <p:spPr bwMode="auto">
              <a:xfrm>
                <a:off x="9869488" y="4576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grpSp>
        <p:sp>
          <p:nvSpPr>
            <p:cNvPr id="11" name="Freeform 137"/>
            <p:cNvSpPr>
              <a:spLocks/>
            </p:cNvSpPr>
            <p:nvPr/>
          </p:nvSpPr>
          <p:spPr bwMode="auto">
            <a:xfrm>
              <a:off x="2762747" y="4217303"/>
              <a:ext cx="3201946" cy="7019902"/>
            </a:xfrm>
            <a:custGeom>
              <a:avLst/>
              <a:gdLst>
                <a:gd name="T0" fmla="*/ 115 w 124"/>
                <a:gd name="T1" fmla="*/ 53 h 224"/>
                <a:gd name="T2" fmla="*/ 96 w 124"/>
                <a:gd name="T3" fmla="*/ 46 h 224"/>
                <a:gd name="T4" fmla="*/ 82 w 124"/>
                <a:gd name="T5" fmla="*/ 48 h 224"/>
                <a:gd name="T6" fmla="*/ 85 w 124"/>
                <a:gd name="T7" fmla="*/ 42 h 224"/>
                <a:gd name="T8" fmla="*/ 75 w 124"/>
                <a:gd name="T9" fmla="*/ 46 h 224"/>
                <a:gd name="T10" fmla="*/ 81 w 124"/>
                <a:gd name="T11" fmla="*/ 35 h 224"/>
                <a:gd name="T12" fmla="*/ 68 w 124"/>
                <a:gd name="T13" fmla="*/ 22 h 224"/>
                <a:gd name="T14" fmla="*/ 53 w 124"/>
                <a:gd name="T15" fmla="*/ 11 h 224"/>
                <a:gd name="T16" fmla="*/ 46 w 124"/>
                <a:gd name="T17" fmla="*/ 7 h 224"/>
                <a:gd name="T18" fmla="*/ 38 w 124"/>
                <a:gd name="T19" fmla="*/ 5 h 224"/>
                <a:gd name="T20" fmla="*/ 29 w 124"/>
                <a:gd name="T21" fmla="*/ 3 h 224"/>
                <a:gd name="T22" fmla="*/ 27 w 124"/>
                <a:gd name="T23" fmla="*/ 7 h 224"/>
                <a:gd name="T24" fmla="*/ 24 w 124"/>
                <a:gd name="T25" fmla="*/ 4 h 224"/>
                <a:gd name="T26" fmla="*/ 18 w 124"/>
                <a:gd name="T27" fmla="*/ 6 h 224"/>
                <a:gd name="T28" fmla="*/ 10 w 124"/>
                <a:gd name="T29" fmla="*/ 12 h 224"/>
                <a:gd name="T30" fmla="*/ 10 w 124"/>
                <a:gd name="T31" fmla="*/ 24 h 224"/>
                <a:gd name="T32" fmla="*/ 2 w 124"/>
                <a:gd name="T33" fmla="*/ 43 h 224"/>
                <a:gd name="T34" fmla="*/ 2 w 124"/>
                <a:gd name="T35" fmla="*/ 52 h 224"/>
                <a:gd name="T36" fmla="*/ 3 w 124"/>
                <a:gd name="T37" fmla="*/ 62 h 224"/>
                <a:gd name="T38" fmla="*/ 16 w 124"/>
                <a:gd name="T39" fmla="*/ 90 h 224"/>
                <a:gd name="T40" fmla="*/ 28 w 124"/>
                <a:gd name="T41" fmla="*/ 100 h 224"/>
                <a:gd name="T42" fmla="*/ 25 w 124"/>
                <a:gd name="T43" fmla="*/ 144 h 224"/>
                <a:gd name="T44" fmla="*/ 20 w 124"/>
                <a:gd name="T45" fmla="*/ 165 h 224"/>
                <a:gd name="T46" fmla="*/ 19 w 124"/>
                <a:gd name="T47" fmla="*/ 178 h 224"/>
                <a:gd name="T48" fmla="*/ 16 w 124"/>
                <a:gd name="T49" fmla="*/ 194 h 224"/>
                <a:gd name="T50" fmla="*/ 15 w 124"/>
                <a:gd name="T51" fmla="*/ 196 h 224"/>
                <a:gd name="T52" fmla="*/ 19 w 124"/>
                <a:gd name="T53" fmla="*/ 204 h 224"/>
                <a:gd name="T54" fmla="*/ 17 w 124"/>
                <a:gd name="T55" fmla="*/ 215 h 224"/>
                <a:gd name="T56" fmla="*/ 24 w 124"/>
                <a:gd name="T57" fmla="*/ 222 h 224"/>
                <a:gd name="T58" fmla="*/ 29 w 124"/>
                <a:gd name="T59" fmla="*/ 218 h 224"/>
                <a:gd name="T60" fmla="*/ 33 w 124"/>
                <a:gd name="T61" fmla="*/ 210 h 224"/>
                <a:gd name="T62" fmla="*/ 37 w 124"/>
                <a:gd name="T63" fmla="*/ 203 h 224"/>
                <a:gd name="T64" fmla="*/ 39 w 124"/>
                <a:gd name="T65" fmla="*/ 189 h 224"/>
                <a:gd name="T66" fmla="*/ 42 w 124"/>
                <a:gd name="T67" fmla="*/ 182 h 224"/>
                <a:gd name="T68" fmla="*/ 41 w 124"/>
                <a:gd name="T69" fmla="*/ 176 h 224"/>
                <a:gd name="T70" fmla="*/ 49 w 124"/>
                <a:gd name="T71" fmla="*/ 169 h 224"/>
                <a:gd name="T72" fmla="*/ 62 w 124"/>
                <a:gd name="T73" fmla="*/ 155 h 224"/>
                <a:gd name="T74" fmla="*/ 70 w 124"/>
                <a:gd name="T75" fmla="*/ 152 h 224"/>
                <a:gd name="T76" fmla="*/ 84 w 124"/>
                <a:gd name="T77" fmla="*/ 127 h 224"/>
                <a:gd name="T78" fmla="*/ 94 w 124"/>
                <a:gd name="T79" fmla="*/ 116 h 224"/>
                <a:gd name="T80" fmla="*/ 101 w 124"/>
                <a:gd name="T81" fmla="*/ 113 h 224"/>
                <a:gd name="T82" fmla="*/ 112 w 124"/>
                <a:gd name="T83" fmla="*/ 89 h 224"/>
                <a:gd name="T84" fmla="*/ 119 w 124"/>
                <a:gd name="T85" fmla="*/ 7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224">
                  <a:moveTo>
                    <a:pt x="119" y="56"/>
                  </a:moveTo>
                  <a:cubicBezTo>
                    <a:pt x="118" y="56"/>
                    <a:pt x="116" y="54"/>
                    <a:pt x="115" y="53"/>
                  </a:cubicBezTo>
                  <a:cubicBezTo>
                    <a:pt x="114" y="51"/>
                    <a:pt x="112" y="51"/>
                    <a:pt x="107" y="50"/>
                  </a:cubicBezTo>
                  <a:cubicBezTo>
                    <a:pt x="101" y="50"/>
                    <a:pt x="99" y="49"/>
                    <a:pt x="96" y="46"/>
                  </a:cubicBezTo>
                  <a:cubicBezTo>
                    <a:pt x="92" y="42"/>
                    <a:pt x="90" y="42"/>
                    <a:pt x="87" y="46"/>
                  </a:cubicBezTo>
                  <a:cubicBezTo>
                    <a:pt x="86" y="48"/>
                    <a:pt x="84" y="48"/>
                    <a:pt x="82" y="48"/>
                  </a:cubicBezTo>
                  <a:cubicBezTo>
                    <a:pt x="79" y="48"/>
                    <a:pt x="79" y="46"/>
                    <a:pt x="82" y="45"/>
                  </a:cubicBezTo>
                  <a:cubicBezTo>
                    <a:pt x="84" y="45"/>
                    <a:pt x="85" y="43"/>
                    <a:pt x="85" y="42"/>
                  </a:cubicBezTo>
                  <a:cubicBezTo>
                    <a:pt x="86" y="40"/>
                    <a:pt x="84" y="40"/>
                    <a:pt x="79" y="44"/>
                  </a:cubicBezTo>
                  <a:cubicBezTo>
                    <a:pt x="77" y="46"/>
                    <a:pt x="75" y="47"/>
                    <a:pt x="75" y="46"/>
                  </a:cubicBezTo>
                  <a:cubicBezTo>
                    <a:pt x="74" y="45"/>
                    <a:pt x="81" y="36"/>
                    <a:pt x="82" y="37"/>
                  </a:cubicBezTo>
                  <a:cubicBezTo>
                    <a:pt x="83" y="37"/>
                    <a:pt x="83" y="36"/>
                    <a:pt x="81" y="35"/>
                  </a:cubicBezTo>
                  <a:cubicBezTo>
                    <a:pt x="80" y="34"/>
                    <a:pt x="79" y="32"/>
                    <a:pt x="79" y="32"/>
                  </a:cubicBezTo>
                  <a:cubicBezTo>
                    <a:pt x="81" y="28"/>
                    <a:pt x="74" y="22"/>
                    <a:pt x="68" y="22"/>
                  </a:cubicBezTo>
                  <a:cubicBezTo>
                    <a:pt x="65" y="22"/>
                    <a:pt x="63" y="21"/>
                    <a:pt x="60" y="18"/>
                  </a:cubicBezTo>
                  <a:cubicBezTo>
                    <a:pt x="57" y="15"/>
                    <a:pt x="54" y="12"/>
                    <a:pt x="53" y="11"/>
                  </a:cubicBezTo>
                  <a:cubicBezTo>
                    <a:pt x="51" y="10"/>
                    <a:pt x="50" y="8"/>
                    <a:pt x="51" y="7"/>
                  </a:cubicBezTo>
                  <a:cubicBezTo>
                    <a:pt x="51" y="6"/>
                    <a:pt x="50" y="6"/>
                    <a:pt x="46" y="7"/>
                  </a:cubicBezTo>
                  <a:cubicBezTo>
                    <a:pt x="42" y="7"/>
                    <a:pt x="40" y="7"/>
                    <a:pt x="40" y="6"/>
                  </a:cubicBezTo>
                  <a:cubicBezTo>
                    <a:pt x="39" y="6"/>
                    <a:pt x="38" y="5"/>
                    <a:pt x="38" y="5"/>
                  </a:cubicBezTo>
                  <a:cubicBezTo>
                    <a:pt x="35" y="6"/>
                    <a:pt x="30" y="3"/>
                    <a:pt x="30" y="2"/>
                  </a:cubicBezTo>
                  <a:cubicBezTo>
                    <a:pt x="30" y="1"/>
                    <a:pt x="30" y="1"/>
                    <a:pt x="29" y="3"/>
                  </a:cubicBezTo>
                  <a:cubicBezTo>
                    <a:pt x="29" y="4"/>
                    <a:pt x="28" y="5"/>
                    <a:pt x="27" y="5"/>
                  </a:cubicBezTo>
                  <a:cubicBezTo>
                    <a:pt x="27" y="5"/>
                    <a:pt x="26" y="6"/>
                    <a:pt x="27" y="7"/>
                  </a:cubicBezTo>
                  <a:cubicBezTo>
                    <a:pt x="27" y="10"/>
                    <a:pt x="25" y="11"/>
                    <a:pt x="24" y="9"/>
                  </a:cubicBezTo>
                  <a:cubicBezTo>
                    <a:pt x="23" y="7"/>
                    <a:pt x="23" y="6"/>
                    <a:pt x="24" y="4"/>
                  </a:cubicBezTo>
                  <a:cubicBezTo>
                    <a:pt x="26" y="0"/>
                    <a:pt x="25" y="0"/>
                    <a:pt x="22" y="4"/>
                  </a:cubicBezTo>
                  <a:cubicBezTo>
                    <a:pt x="20" y="5"/>
                    <a:pt x="18" y="6"/>
                    <a:pt x="18" y="6"/>
                  </a:cubicBezTo>
                  <a:cubicBezTo>
                    <a:pt x="16" y="5"/>
                    <a:pt x="16" y="6"/>
                    <a:pt x="13" y="13"/>
                  </a:cubicBezTo>
                  <a:cubicBezTo>
                    <a:pt x="13" y="14"/>
                    <a:pt x="12" y="14"/>
                    <a:pt x="10" y="12"/>
                  </a:cubicBezTo>
                  <a:cubicBezTo>
                    <a:pt x="9" y="15"/>
                    <a:pt x="9" y="15"/>
                    <a:pt x="9" y="15"/>
                  </a:cubicBezTo>
                  <a:cubicBezTo>
                    <a:pt x="10" y="18"/>
                    <a:pt x="10" y="21"/>
                    <a:pt x="10" y="24"/>
                  </a:cubicBezTo>
                  <a:cubicBezTo>
                    <a:pt x="10" y="28"/>
                    <a:pt x="9" y="30"/>
                    <a:pt x="7" y="33"/>
                  </a:cubicBezTo>
                  <a:cubicBezTo>
                    <a:pt x="5" y="36"/>
                    <a:pt x="2" y="40"/>
                    <a:pt x="2" y="43"/>
                  </a:cubicBezTo>
                  <a:cubicBezTo>
                    <a:pt x="0" y="48"/>
                    <a:pt x="0" y="49"/>
                    <a:pt x="2" y="50"/>
                  </a:cubicBezTo>
                  <a:cubicBezTo>
                    <a:pt x="4" y="51"/>
                    <a:pt x="4" y="51"/>
                    <a:pt x="2" y="52"/>
                  </a:cubicBezTo>
                  <a:cubicBezTo>
                    <a:pt x="0" y="54"/>
                    <a:pt x="0" y="54"/>
                    <a:pt x="0" y="54"/>
                  </a:cubicBezTo>
                  <a:cubicBezTo>
                    <a:pt x="3" y="62"/>
                    <a:pt x="3" y="62"/>
                    <a:pt x="3" y="62"/>
                  </a:cubicBezTo>
                  <a:cubicBezTo>
                    <a:pt x="5" y="67"/>
                    <a:pt x="8" y="74"/>
                    <a:pt x="10" y="79"/>
                  </a:cubicBezTo>
                  <a:cubicBezTo>
                    <a:pt x="12" y="86"/>
                    <a:pt x="13" y="88"/>
                    <a:pt x="16" y="90"/>
                  </a:cubicBezTo>
                  <a:cubicBezTo>
                    <a:pt x="19" y="91"/>
                    <a:pt x="22" y="94"/>
                    <a:pt x="25" y="96"/>
                  </a:cubicBezTo>
                  <a:cubicBezTo>
                    <a:pt x="28" y="100"/>
                    <a:pt x="28" y="100"/>
                    <a:pt x="28" y="100"/>
                  </a:cubicBezTo>
                  <a:cubicBezTo>
                    <a:pt x="27" y="119"/>
                    <a:pt x="27" y="119"/>
                    <a:pt x="27" y="119"/>
                  </a:cubicBezTo>
                  <a:cubicBezTo>
                    <a:pt x="26" y="129"/>
                    <a:pt x="26" y="141"/>
                    <a:pt x="25" y="144"/>
                  </a:cubicBezTo>
                  <a:cubicBezTo>
                    <a:pt x="25" y="148"/>
                    <a:pt x="24" y="152"/>
                    <a:pt x="22" y="156"/>
                  </a:cubicBezTo>
                  <a:cubicBezTo>
                    <a:pt x="20" y="160"/>
                    <a:pt x="19" y="163"/>
                    <a:pt x="20" y="165"/>
                  </a:cubicBezTo>
                  <a:cubicBezTo>
                    <a:pt x="20" y="167"/>
                    <a:pt x="20" y="170"/>
                    <a:pt x="19" y="172"/>
                  </a:cubicBezTo>
                  <a:cubicBezTo>
                    <a:pt x="18" y="175"/>
                    <a:pt x="18" y="176"/>
                    <a:pt x="19" y="178"/>
                  </a:cubicBezTo>
                  <a:cubicBezTo>
                    <a:pt x="21" y="181"/>
                    <a:pt x="20" y="193"/>
                    <a:pt x="18" y="195"/>
                  </a:cubicBezTo>
                  <a:cubicBezTo>
                    <a:pt x="18" y="196"/>
                    <a:pt x="17" y="195"/>
                    <a:pt x="16" y="194"/>
                  </a:cubicBezTo>
                  <a:cubicBezTo>
                    <a:pt x="16" y="193"/>
                    <a:pt x="16" y="192"/>
                    <a:pt x="15" y="194"/>
                  </a:cubicBezTo>
                  <a:cubicBezTo>
                    <a:pt x="14" y="195"/>
                    <a:pt x="14" y="197"/>
                    <a:pt x="15" y="196"/>
                  </a:cubicBezTo>
                  <a:cubicBezTo>
                    <a:pt x="16" y="195"/>
                    <a:pt x="22" y="202"/>
                    <a:pt x="21" y="203"/>
                  </a:cubicBezTo>
                  <a:cubicBezTo>
                    <a:pt x="21" y="204"/>
                    <a:pt x="20" y="204"/>
                    <a:pt x="19" y="204"/>
                  </a:cubicBezTo>
                  <a:cubicBezTo>
                    <a:pt x="18" y="203"/>
                    <a:pt x="17" y="204"/>
                    <a:pt x="18" y="208"/>
                  </a:cubicBezTo>
                  <a:cubicBezTo>
                    <a:pt x="18" y="211"/>
                    <a:pt x="18" y="214"/>
                    <a:pt x="17" y="215"/>
                  </a:cubicBezTo>
                  <a:cubicBezTo>
                    <a:pt x="16" y="216"/>
                    <a:pt x="16" y="217"/>
                    <a:pt x="17" y="216"/>
                  </a:cubicBezTo>
                  <a:cubicBezTo>
                    <a:pt x="20" y="216"/>
                    <a:pt x="25" y="220"/>
                    <a:pt x="24" y="222"/>
                  </a:cubicBezTo>
                  <a:cubicBezTo>
                    <a:pt x="23" y="224"/>
                    <a:pt x="26" y="223"/>
                    <a:pt x="27" y="220"/>
                  </a:cubicBezTo>
                  <a:cubicBezTo>
                    <a:pt x="27" y="219"/>
                    <a:pt x="29" y="218"/>
                    <a:pt x="29" y="218"/>
                  </a:cubicBezTo>
                  <a:cubicBezTo>
                    <a:pt x="30" y="218"/>
                    <a:pt x="30" y="216"/>
                    <a:pt x="30" y="215"/>
                  </a:cubicBezTo>
                  <a:cubicBezTo>
                    <a:pt x="30" y="214"/>
                    <a:pt x="31" y="212"/>
                    <a:pt x="33" y="210"/>
                  </a:cubicBezTo>
                  <a:cubicBezTo>
                    <a:pt x="34" y="209"/>
                    <a:pt x="34" y="208"/>
                    <a:pt x="34" y="208"/>
                  </a:cubicBezTo>
                  <a:cubicBezTo>
                    <a:pt x="34" y="208"/>
                    <a:pt x="35" y="206"/>
                    <a:pt x="37" y="203"/>
                  </a:cubicBezTo>
                  <a:cubicBezTo>
                    <a:pt x="40" y="200"/>
                    <a:pt x="40" y="200"/>
                    <a:pt x="38" y="199"/>
                  </a:cubicBezTo>
                  <a:cubicBezTo>
                    <a:pt x="34" y="197"/>
                    <a:pt x="34" y="189"/>
                    <a:pt x="39" y="189"/>
                  </a:cubicBezTo>
                  <a:cubicBezTo>
                    <a:pt x="40" y="189"/>
                    <a:pt x="40" y="188"/>
                    <a:pt x="40" y="186"/>
                  </a:cubicBezTo>
                  <a:cubicBezTo>
                    <a:pt x="40" y="183"/>
                    <a:pt x="41" y="182"/>
                    <a:pt x="42" y="182"/>
                  </a:cubicBezTo>
                  <a:cubicBezTo>
                    <a:pt x="44" y="181"/>
                    <a:pt x="44" y="181"/>
                    <a:pt x="43" y="180"/>
                  </a:cubicBezTo>
                  <a:cubicBezTo>
                    <a:pt x="42" y="179"/>
                    <a:pt x="41" y="178"/>
                    <a:pt x="41" y="176"/>
                  </a:cubicBezTo>
                  <a:cubicBezTo>
                    <a:pt x="41" y="175"/>
                    <a:pt x="41" y="174"/>
                    <a:pt x="44" y="174"/>
                  </a:cubicBezTo>
                  <a:cubicBezTo>
                    <a:pt x="47" y="174"/>
                    <a:pt x="48" y="173"/>
                    <a:pt x="49" y="169"/>
                  </a:cubicBezTo>
                  <a:cubicBezTo>
                    <a:pt x="50" y="168"/>
                    <a:pt x="52" y="167"/>
                    <a:pt x="56" y="166"/>
                  </a:cubicBezTo>
                  <a:cubicBezTo>
                    <a:pt x="65" y="165"/>
                    <a:pt x="67" y="161"/>
                    <a:pt x="62" y="155"/>
                  </a:cubicBezTo>
                  <a:cubicBezTo>
                    <a:pt x="58" y="151"/>
                    <a:pt x="59" y="150"/>
                    <a:pt x="63" y="152"/>
                  </a:cubicBezTo>
                  <a:cubicBezTo>
                    <a:pt x="66" y="154"/>
                    <a:pt x="67" y="154"/>
                    <a:pt x="70" y="152"/>
                  </a:cubicBezTo>
                  <a:cubicBezTo>
                    <a:pt x="74" y="151"/>
                    <a:pt x="77" y="147"/>
                    <a:pt x="83" y="135"/>
                  </a:cubicBezTo>
                  <a:cubicBezTo>
                    <a:pt x="85" y="131"/>
                    <a:pt x="85" y="129"/>
                    <a:pt x="84" y="127"/>
                  </a:cubicBezTo>
                  <a:cubicBezTo>
                    <a:pt x="84" y="126"/>
                    <a:pt x="84" y="124"/>
                    <a:pt x="84" y="123"/>
                  </a:cubicBezTo>
                  <a:cubicBezTo>
                    <a:pt x="85" y="122"/>
                    <a:pt x="93" y="116"/>
                    <a:pt x="94" y="116"/>
                  </a:cubicBezTo>
                  <a:cubicBezTo>
                    <a:pt x="94" y="116"/>
                    <a:pt x="95" y="116"/>
                    <a:pt x="96" y="115"/>
                  </a:cubicBezTo>
                  <a:cubicBezTo>
                    <a:pt x="96" y="114"/>
                    <a:pt x="99" y="113"/>
                    <a:pt x="101" y="113"/>
                  </a:cubicBezTo>
                  <a:cubicBezTo>
                    <a:pt x="105" y="112"/>
                    <a:pt x="106" y="112"/>
                    <a:pt x="109" y="105"/>
                  </a:cubicBezTo>
                  <a:cubicBezTo>
                    <a:pt x="111" y="100"/>
                    <a:pt x="112" y="97"/>
                    <a:pt x="112" y="89"/>
                  </a:cubicBezTo>
                  <a:cubicBezTo>
                    <a:pt x="112" y="83"/>
                    <a:pt x="112" y="80"/>
                    <a:pt x="113" y="79"/>
                  </a:cubicBezTo>
                  <a:cubicBezTo>
                    <a:pt x="114" y="79"/>
                    <a:pt x="116" y="76"/>
                    <a:pt x="119" y="73"/>
                  </a:cubicBezTo>
                  <a:cubicBezTo>
                    <a:pt x="124" y="65"/>
                    <a:pt x="124" y="59"/>
                    <a:pt x="119" y="56"/>
                  </a:cubicBezTo>
                  <a:close/>
                </a:path>
              </a:pathLst>
            </a:custGeom>
            <a:solidFill>
              <a:srgbClr val="75A6FF"/>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2" name="Freeform 141"/>
            <p:cNvSpPr>
              <a:spLocks noEditPoints="1"/>
            </p:cNvSpPr>
            <p:nvPr/>
          </p:nvSpPr>
          <p:spPr bwMode="auto">
            <a:xfrm>
              <a:off x="8875713" y="4411663"/>
              <a:ext cx="1890712" cy="1670050"/>
            </a:xfrm>
            <a:custGeom>
              <a:avLst/>
              <a:gdLst>
                <a:gd name="T0" fmla="*/ 166 w 175"/>
                <a:gd name="T1" fmla="*/ 118 h 154"/>
                <a:gd name="T2" fmla="*/ 161 w 175"/>
                <a:gd name="T3" fmla="*/ 110 h 154"/>
                <a:gd name="T4" fmla="*/ 165 w 175"/>
                <a:gd name="T5" fmla="*/ 128 h 154"/>
                <a:gd name="T6" fmla="*/ 172 w 175"/>
                <a:gd name="T7" fmla="*/ 126 h 154"/>
                <a:gd name="T8" fmla="*/ 173 w 175"/>
                <a:gd name="T9" fmla="*/ 121 h 154"/>
                <a:gd name="T10" fmla="*/ 162 w 175"/>
                <a:gd name="T11" fmla="*/ 133 h 154"/>
                <a:gd name="T12" fmla="*/ 162 w 175"/>
                <a:gd name="T13" fmla="*/ 132 h 154"/>
                <a:gd name="T14" fmla="*/ 146 w 175"/>
                <a:gd name="T15" fmla="*/ 152 h 154"/>
                <a:gd name="T16" fmla="*/ 156 w 175"/>
                <a:gd name="T17" fmla="*/ 148 h 154"/>
                <a:gd name="T18" fmla="*/ 162 w 175"/>
                <a:gd name="T19" fmla="*/ 138 h 154"/>
                <a:gd name="T20" fmla="*/ 95 w 175"/>
                <a:gd name="T21" fmla="*/ 12 h 154"/>
                <a:gd name="T22" fmla="*/ 94 w 175"/>
                <a:gd name="T23" fmla="*/ 14 h 154"/>
                <a:gd name="T24" fmla="*/ 109 w 175"/>
                <a:gd name="T25" fmla="*/ 6 h 154"/>
                <a:gd name="T26" fmla="*/ 110 w 175"/>
                <a:gd name="T27" fmla="*/ 10 h 154"/>
                <a:gd name="T28" fmla="*/ 64 w 175"/>
                <a:gd name="T29" fmla="*/ 41 h 154"/>
                <a:gd name="T30" fmla="*/ 65 w 175"/>
                <a:gd name="T31" fmla="*/ 39 h 154"/>
                <a:gd name="T32" fmla="*/ 107 w 175"/>
                <a:gd name="T33" fmla="*/ 30 h 154"/>
                <a:gd name="T34" fmla="*/ 106 w 175"/>
                <a:gd name="T35" fmla="*/ 32 h 154"/>
                <a:gd name="T36" fmla="*/ 102 w 175"/>
                <a:gd name="T37" fmla="*/ 1 h 154"/>
                <a:gd name="T38" fmla="*/ 100 w 175"/>
                <a:gd name="T39" fmla="*/ 2 h 154"/>
                <a:gd name="T40" fmla="*/ 104 w 175"/>
                <a:gd name="T41" fmla="*/ 14 h 154"/>
                <a:gd name="T42" fmla="*/ 103 w 175"/>
                <a:gd name="T43" fmla="*/ 10 h 154"/>
                <a:gd name="T44" fmla="*/ 92 w 175"/>
                <a:gd name="T45" fmla="*/ 4 h 154"/>
                <a:gd name="T46" fmla="*/ 91 w 175"/>
                <a:gd name="T47" fmla="*/ 2 h 154"/>
                <a:gd name="T48" fmla="*/ 81 w 175"/>
                <a:gd name="T49" fmla="*/ 1 h 154"/>
                <a:gd name="T50" fmla="*/ 97 w 175"/>
                <a:gd name="T51" fmla="*/ 120 h 154"/>
                <a:gd name="T52" fmla="*/ 108 w 175"/>
                <a:gd name="T53" fmla="*/ 76 h 154"/>
                <a:gd name="T54" fmla="*/ 96 w 175"/>
                <a:gd name="T55" fmla="*/ 64 h 154"/>
                <a:gd name="T56" fmla="*/ 86 w 175"/>
                <a:gd name="T57" fmla="*/ 42 h 154"/>
                <a:gd name="T58" fmla="*/ 78 w 175"/>
                <a:gd name="T59" fmla="*/ 42 h 154"/>
                <a:gd name="T60" fmla="*/ 61 w 175"/>
                <a:gd name="T61" fmla="*/ 42 h 154"/>
                <a:gd name="T62" fmla="*/ 61 w 175"/>
                <a:gd name="T63" fmla="*/ 34 h 154"/>
                <a:gd name="T64" fmla="*/ 52 w 175"/>
                <a:gd name="T65" fmla="*/ 32 h 154"/>
                <a:gd name="T66" fmla="*/ 50 w 175"/>
                <a:gd name="T67" fmla="*/ 36 h 154"/>
                <a:gd name="T68" fmla="*/ 46 w 175"/>
                <a:gd name="T69" fmla="*/ 43 h 154"/>
                <a:gd name="T70" fmla="*/ 34 w 175"/>
                <a:gd name="T71" fmla="*/ 43 h 154"/>
                <a:gd name="T72" fmla="*/ 29 w 175"/>
                <a:gd name="T73" fmla="*/ 52 h 154"/>
                <a:gd name="T74" fmla="*/ 25 w 175"/>
                <a:gd name="T75" fmla="*/ 54 h 154"/>
                <a:gd name="T76" fmla="*/ 3 w 175"/>
                <a:gd name="T77" fmla="*/ 77 h 154"/>
                <a:gd name="T78" fmla="*/ 0 w 175"/>
                <a:gd name="T79" fmla="*/ 80 h 154"/>
                <a:gd name="T80" fmla="*/ 10 w 175"/>
                <a:gd name="T81" fmla="*/ 110 h 154"/>
                <a:gd name="T82" fmla="*/ 31 w 175"/>
                <a:gd name="T83" fmla="*/ 104 h 154"/>
                <a:gd name="T84" fmla="*/ 59 w 175"/>
                <a:gd name="T85" fmla="*/ 106 h 154"/>
                <a:gd name="T86" fmla="*/ 67 w 175"/>
                <a:gd name="T87" fmla="*/ 103 h 154"/>
                <a:gd name="T88" fmla="*/ 70 w 175"/>
                <a:gd name="T89" fmla="*/ 110 h 154"/>
                <a:gd name="T90" fmla="*/ 75 w 175"/>
                <a:gd name="T91" fmla="*/ 120 h 154"/>
                <a:gd name="T92" fmla="*/ 92 w 175"/>
                <a:gd name="T93" fmla="*/ 122 h 154"/>
                <a:gd name="T94" fmla="*/ 85 w 175"/>
                <a:gd name="T95" fmla="*/ 21 h 154"/>
                <a:gd name="T96" fmla="*/ 96 w 175"/>
                <a:gd name="T97" fmla="*/ 28 h 154"/>
                <a:gd name="T98" fmla="*/ 94 w 175"/>
                <a:gd name="T99" fmla="*/ 17 h 154"/>
                <a:gd name="T100" fmla="*/ 87 w 175"/>
                <a:gd name="T101" fmla="*/ 134 h 154"/>
                <a:gd name="T102" fmla="*/ 95 w 175"/>
                <a:gd name="T103" fmla="*/ 136 h 154"/>
                <a:gd name="T104" fmla="*/ 88 w 175"/>
                <a:gd name="T105" fmla="*/ 132 h 154"/>
                <a:gd name="T106" fmla="*/ 95 w 175"/>
                <a:gd name="T107" fmla="*/ 127 h 154"/>
                <a:gd name="T108" fmla="*/ 93 w 175"/>
                <a:gd name="T109" fmla="*/ 129 h 154"/>
                <a:gd name="T110" fmla="*/ 64 w 175"/>
                <a:gd name="T111" fmla="*/ 113 h 154"/>
                <a:gd name="T112" fmla="*/ 65 w 175"/>
                <a:gd name="T113" fmla="*/ 113 h 154"/>
                <a:gd name="T114" fmla="*/ 85 w 175"/>
                <a:gd name="T115" fmla="*/ 130 h 154"/>
                <a:gd name="T116" fmla="*/ 84 w 175"/>
                <a:gd name="T117" fmla="*/ 12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 h="154">
                  <a:moveTo>
                    <a:pt x="171" y="120"/>
                  </a:moveTo>
                  <a:cubicBezTo>
                    <a:pt x="170" y="118"/>
                    <a:pt x="170" y="118"/>
                    <a:pt x="169" y="119"/>
                  </a:cubicBezTo>
                  <a:cubicBezTo>
                    <a:pt x="167" y="120"/>
                    <a:pt x="167" y="119"/>
                    <a:pt x="166" y="118"/>
                  </a:cubicBezTo>
                  <a:cubicBezTo>
                    <a:pt x="165" y="115"/>
                    <a:pt x="162" y="110"/>
                    <a:pt x="161" y="110"/>
                  </a:cubicBezTo>
                  <a:cubicBezTo>
                    <a:pt x="161" y="110"/>
                    <a:pt x="161" y="110"/>
                    <a:pt x="161" y="110"/>
                  </a:cubicBezTo>
                  <a:cubicBezTo>
                    <a:pt x="161" y="110"/>
                    <a:pt x="161" y="110"/>
                    <a:pt x="161" y="110"/>
                  </a:cubicBezTo>
                  <a:cubicBezTo>
                    <a:pt x="161" y="111"/>
                    <a:pt x="161" y="112"/>
                    <a:pt x="162" y="114"/>
                  </a:cubicBezTo>
                  <a:cubicBezTo>
                    <a:pt x="166" y="119"/>
                    <a:pt x="166" y="122"/>
                    <a:pt x="164" y="125"/>
                  </a:cubicBezTo>
                  <a:cubicBezTo>
                    <a:pt x="163" y="127"/>
                    <a:pt x="163" y="127"/>
                    <a:pt x="165" y="128"/>
                  </a:cubicBezTo>
                  <a:cubicBezTo>
                    <a:pt x="166" y="128"/>
                    <a:pt x="167" y="129"/>
                    <a:pt x="167" y="131"/>
                  </a:cubicBezTo>
                  <a:cubicBezTo>
                    <a:pt x="167" y="134"/>
                    <a:pt x="169" y="133"/>
                    <a:pt x="170" y="129"/>
                  </a:cubicBezTo>
                  <a:cubicBezTo>
                    <a:pt x="171" y="127"/>
                    <a:pt x="172" y="126"/>
                    <a:pt x="172" y="126"/>
                  </a:cubicBezTo>
                  <a:cubicBezTo>
                    <a:pt x="173" y="126"/>
                    <a:pt x="174" y="126"/>
                    <a:pt x="174" y="125"/>
                  </a:cubicBezTo>
                  <a:cubicBezTo>
                    <a:pt x="174" y="125"/>
                    <a:pt x="174" y="123"/>
                    <a:pt x="174" y="122"/>
                  </a:cubicBezTo>
                  <a:cubicBezTo>
                    <a:pt x="175" y="121"/>
                    <a:pt x="175" y="121"/>
                    <a:pt x="173" y="121"/>
                  </a:cubicBezTo>
                  <a:cubicBezTo>
                    <a:pt x="172" y="122"/>
                    <a:pt x="171" y="121"/>
                    <a:pt x="171" y="120"/>
                  </a:cubicBezTo>
                  <a:close/>
                  <a:moveTo>
                    <a:pt x="162" y="138"/>
                  </a:moveTo>
                  <a:cubicBezTo>
                    <a:pt x="164" y="137"/>
                    <a:pt x="164" y="133"/>
                    <a:pt x="162" y="133"/>
                  </a:cubicBezTo>
                  <a:cubicBezTo>
                    <a:pt x="162" y="133"/>
                    <a:pt x="162" y="132"/>
                    <a:pt x="162" y="132"/>
                  </a:cubicBezTo>
                  <a:cubicBezTo>
                    <a:pt x="162" y="132"/>
                    <a:pt x="162" y="132"/>
                    <a:pt x="162" y="132"/>
                  </a:cubicBezTo>
                  <a:cubicBezTo>
                    <a:pt x="162" y="132"/>
                    <a:pt x="162" y="132"/>
                    <a:pt x="162" y="132"/>
                  </a:cubicBezTo>
                  <a:cubicBezTo>
                    <a:pt x="160" y="133"/>
                    <a:pt x="157" y="135"/>
                    <a:pt x="157" y="137"/>
                  </a:cubicBezTo>
                  <a:cubicBezTo>
                    <a:pt x="157" y="138"/>
                    <a:pt x="156" y="139"/>
                    <a:pt x="154" y="141"/>
                  </a:cubicBezTo>
                  <a:cubicBezTo>
                    <a:pt x="150" y="144"/>
                    <a:pt x="142" y="154"/>
                    <a:pt x="146" y="152"/>
                  </a:cubicBezTo>
                  <a:cubicBezTo>
                    <a:pt x="147" y="152"/>
                    <a:pt x="148" y="152"/>
                    <a:pt x="149" y="153"/>
                  </a:cubicBezTo>
                  <a:cubicBezTo>
                    <a:pt x="152" y="154"/>
                    <a:pt x="153" y="154"/>
                    <a:pt x="155" y="152"/>
                  </a:cubicBezTo>
                  <a:cubicBezTo>
                    <a:pt x="156" y="151"/>
                    <a:pt x="156" y="150"/>
                    <a:pt x="156" y="148"/>
                  </a:cubicBezTo>
                  <a:cubicBezTo>
                    <a:pt x="156" y="147"/>
                    <a:pt x="157" y="145"/>
                    <a:pt x="159" y="143"/>
                  </a:cubicBezTo>
                  <a:cubicBezTo>
                    <a:pt x="160" y="142"/>
                    <a:pt x="161" y="140"/>
                    <a:pt x="161" y="139"/>
                  </a:cubicBezTo>
                  <a:cubicBezTo>
                    <a:pt x="161" y="139"/>
                    <a:pt x="161" y="138"/>
                    <a:pt x="162" y="138"/>
                  </a:cubicBezTo>
                  <a:close/>
                  <a:moveTo>
                    <a:pt x="96" y="15"/>
                  </a:moveTo>
                  <a:cubicBezTo>
                    <a:pt x="96" y="14"/>
                    <a:pt x="96" y="13"/>
                    <a:pt x="96" y="13"/>
                  </a:cubicBezTo>
                  <a:cubicBezTo>
                    <a:pt x="96" y="12"/>
                    <a:pt x="95" y="12"/>
                    <a:pt x="95" y="12"/>
                  </a:cubicBezTo>
                  <a:cubicBezTo>
                    <a:pt x="95" y="12"/>
                    <a:pt x="95" y="12"/>
                    <a:pt x="95" y="12"/>
                  </a:cubicBezTo>
                  <a:cubicBezTo>
                    <a:pt x="95" y="12"/>
                    <a:pt x="95" y="12"/>
                    <a:pt x="94" y="13"/>
                  </a:cubicBezTo>
                  <a:cubicBezTo>
                    <a:pt x="94" y="13"/>
                    <a:pt x="94" y="14"/>
                    <a:pt x="94" y="14"/>
                  </a:cubicBezTo>
                  <a:cubicBezTo>
                    <a:pt x="94" y="15"/>
                    <a:pt x="95" y="15"/>
                    <a:pt x="96" y="15"/>
                  </a:cubicBezTo>
                  <a:close/>
                  <a:moveTo>
                    <a:pt x="110" y="10"/>
                  </a:moveTo>
                  <a:cubicBezTo>
                    <a:pt x="111" y="9"/>
                    <a:pt x="111" y="8"/>
                    <a:pt x="109" y="6"/>
                  </a:cubicBezTo>
                  <a:cubicBezTo>
                    <a:pt x="108" y="5"/>
                    <a:pt x="108" y="5"/>
                    <a:pt x="107" y="5"/>
                  </a:cubicBezTo>
                  <a:cubicBezTo>
                    <a:pt x="106" y="5"/>
                    <a:pt x="106" y="6"/>
                    <a:pt x="107" y="8"/>
                  </a:cubicBezTo>
                  <a:cubicBezTo>
                    <a:pt x="109" y="10"/>
                    <a:pt x="110" y="11"/>
                    <a:pt x="110" y="10"/>
                  </a:cubicBezTo>
                  <a:close/>
                  <a:moveTo>
                    <a:pt x="65" y="39"/>
                  </a:moveTo>
                  <a:cubicBezTo>
                    <a:pt x="65" y="39"/>
                    <a:pt x="65" y="39"/>
                    <a:pt x="65" y="39"/>
                  </a:cubicBezTo>
                  <a:cubicBezTo>
                    <a:pt x="64" y="39"/>
                    <a:pt x="64" y="40"/>
                    <a:pt x="64" y="41"/>
                  </a:cubicBezTo>
                  <a:cubicBezTo>
                    <a:pt x="65" y="41"/>
                    <a:pt x="65" y="41"/>
                    <a:pt x="66" y="41"/>
                  </a:cubicBezTo>
                  <a:cubicBezTo>
                    <a:pt x="67" y="41"/>
                    <a:pt x="67" y="40"/>
                    <a:pt x="66" y="39"/>
                  </a:cubicBezTo>
                  <a:cubicBezTo>
                    <a:pt x="66" y="39"/>
                    <a:pt x="66" y="39"/>
                    <a:pt x="65" y="39"/>
                  </a:cubicBezTo>
                  <a:close/>
                  <a:moveTo>
                    <a:pt x="108" y="32"/>
                  </a:moveTo>
                  <a:cubicBezTo>
                    <a:pt x="108" y="32"/>
                    <a:pt x="109" y="31"/>
                    <a:pt x="108" y="30"/>
                  </a:cubicBezTo>
                  <a:cubicBezTo>
                    <a:pt x="108" y="30"/>
                    <a:pt x="107" y="30"/>
                    <a:pt x="107" y="30"/>
                  </a:cubicBezTo>
                  <a:cubicBezTo>
                    <a:pt x="107" y="30"/>
                    <a:pt x="107" y="30"/>
                    <a:pt x="107" y="30"/>
                  </a:cubicBezTo>
                  <a:cubicBezTo>
                    <a:pt x="107" y="30"/>
                    <a:pt x="107" y="30"/>
                    <a:pt x="107" y="30"/>
                  </a:cubicBezTo>
                  <a:cubicBezTo>
                    <a:pt x="106" y="30"/>
                    <a:pt x="106" y="31"/>
                    <a:pt x="106" y="32"/>
                  </a:cubicBezTo>
                  <a:cubicBezTo>
                    <a:pt x="106" y="32"/>
                    <a:pt x="107" y="33"/>
                    <a:pt x="108" y="32"/>
                  </a:cubicBezTo>
                  <a:close/>
                  <a:moveTo>
                    <a:pt x="101" y="2"/>
                  </a:moveTo>
                  <a:cubicBezTo>
                    <a:pt x="102" y="2"/>
                    <a:pt x="102" y="1"/>
                    <a:pt x="102" y="1"/>
                  </a:cubicBezTo>
                  <a:cubicBezTo>
                    <a:pt x="101" y="0"/>
                    <a:pt x="101" y="0"/>
                    <a:pt x="100" y="0"/>
                  </a:cubicBezTo>
                  <a:cubicBezTo>
                    <a:pt x="100" y="0"/>
                    <a:pt x="100" y="0"/>
                    <a:pt x="100" y="0"/>
                  </a:cubicBezTo>
                  <a:cubicBezTo>
                    <a:pt x="99" y="1"/>
                    <a:pt x="99" y="2"/>
                    <a:pt x="100" y="2"/>
                  </a:cubicBezTo>
                  <a:cubicBezTo>
                    <a:pt x="100" y="3"/>
                    <a:pt x="101" y="3"/>
                    <a:pt x="101" y="2"/>
                  </a:cubicBezTo>
                  <a:close/>
                  <a:moveTo>
                    <a:pt x="98" y="15"/>
                  </a:moveTo>
                  <a:cubicBezTo>
                    <a:pt x="99" y="17"/>
                    <a:pt x="101" y="17"/>
                    <a:pt x="104" y="14"/>
                  </a:cubicBezTo>
                  <a:cubicBezTo>
                    <a:pt x="106" y="11"/>
                    <a:pt x="107" y="9"/>
                    <a:pt x="105" y="9"/>
                  </a:cubicBezTo>
                  <a:cubicBezTo>
                    <a:pt x="105" y="9"/>
                    <a:pt x="105" y="9"/>
                    <a:pt x="105" y="9"/>
                  </a:cubicBezTo>
                  <a:cubicBezTo>
                    <a:pt x="105" y="9"/>
                    <a:pt x="104" y="9"/>
                    <a:pt x="103" y="10"/>
                  </a:cubicBezTo>
                  <a:cubicBezTo>
                    <a:pt x="102" y="11"/>
                    <a:pt x="101" y="12"/>
                    <a:pt x="100" y="12"/>
                  </a:cubicBezTo>
                  <a:cubicBezTo>
                    <a:pt x="99" y="12"/>
                    <a:pt x="98" y="14"/>
                    <a:pt x="98" y="15"/>
                  </a:cubicBezTo>
                  <a:close/>
                  <a:moveTo>
                    <a:pt x="92" y="4"/>
                  </a:moveTo>
                  <a:cubicBezTo>
                    <a:pt x="93" y="3"/>
                    <a:pt x="93" y="2"/>
                    <a:pt x="93" y="2"/>
                  </a:cubicBezTo>
                  <a:cubicBezTo>
                    <a:pt x="93" y="1"/>
                    <a:pt x="92" y="1"/>
                    <a:pt x="92" y="1"/>
                  </a:cubicBezTo>
                  <a:cubicBezTo>
                    <a:pt x="91" y="1"/>
                    <a:pt x="91" y="1"/>
                    <a:pt x="91" y="2"/>
                  </a:cubicBezTo>
                  <a:cubicBezTo>
                    <a:pt x="91" y="2"/>
                    <a:pt x="90" y="3"/>
                    <a:pt x="91" y="3"/>
                  </a:cubicBezTo>
                  <a:cubicBezTo>
                    <a:pt x="91" y="4"/>
                    <a:pt x="92" y="4"/>
                    <a:pt x="92" y="4"/>
                  </a:cubicBezTo>
                  <a:close/>
                  <a:moveTo>
                    <a:pt x="81" y="1"/>
                  </a:moveTo>
                  <a:cubicBezTo>
                    <a:pt x="81" y="2"/>
                    <a:pt x="81" y="2"/>
                    <a:pt x="81" y="2"/>
                  </a:cubicBezTo>
                  <a:cubicBezTo>
                    <a:pt x="81" y="2"/>
                    <a:pt x="81" y="1"/>
                    <a:pt x="81" y="1"/>
                  </a:cubicBezTo>
                  <a:close/>
                  <a:moveTo>
                    <a:pt x="97" y="120"/>
                  </a:moveTo>
                  <a:cubicBezTo>
                    <a:pt x="98" y="120"/>
                    <a:pt x="99" y="120"/>
                    <a:pt x="99" y="118"/>
                  </a:cubicBezTo>
                  <a:cubicBezTo>
                    <a:pt x="100" y="115"/>
                    <a:pt x="102" y="109"/>
                    <a:pt x="104" y="104"/>
                  </a:cubicBezTo>
                  <a:cubicBezTo>
                    <a:pt x="107" y="98"/>
                    <a:pt x="110" y="75"/>
                    <a:pt x="108" y="76"/>
                  </a:cubicBezTo>
                  <a:cubicBezTo>
                    <a:pt x="107" y="76"/>
                    <a:pt x="101" y="72"/>
                    <a:pt x="101" y="71"/>
                  </a:cubicBezTo>
                  <a:cubicBezTo>
                    <a:pt x="101" y="71"/>
                    <a:pt x="100" y="69"/>
                    <a:pt x="98" y="67"/>
                  </a:cubicBezTo>
                  <a:cubicBezTo>
                    <a:pt x="97" y="66"/>
                    <a:pt x="96" y="64"/>
                    <a:pt x="96" y="64"/>
                  </a:cubicBezTo>
                  <a:cubicBezTo>
                    <a:pt x="96" y="63"/>
                    <a:pt x="96" y="62"/>
                    <a:pt x="95" y="62"/>
                  </a:cubicBezTo>
                  <a:cubicBezTo>
                    <a:pt x="91" y="61"/>
                    <a:pt x="88" y="54"/>
                    <a:pt x="88" y="48"/>
                  </a:cubicBezTo>
                  <a:cubicBezTo>
                    <a:pt x="88" y="46"/>
                    <a:pt x="87" y="43"/>
                    <a:pt x="86" y="42"/>
                  </a:cubicBezTo>
                  <a:cubicBezTo>
                    <a:pt x="85" y="41"/>
                    <a:pt x="83" y="39"/>
                    <a:pt x="83" y="37"/>
                  </a:cubicBezTo>
                  <a:cubicBezTo>
                    <a:pt x="82" y="35"/>
                    <a:pt x="82" y="33"/>
                    <a:pt x="82" y="32"/>
                  </a:cubicBezTo>
                  <a:cubicBezTo>
                    <a:pt x="81" y="31"/>
                    <a:pt x="78" y="38"/>
                    <a:pt x="78" y="42"/>
                  </a:cubicBezTo>
                  <a:cubicBezTo>
                    <a:pt x="78" y="45"/>
                    <a:pt x="74" y="55"/>
                    <a:pt x="73" y="55"/>
                  </a:cubicBezTo>
                  <a:cubicBezTo>
                    <a:pt x="73" y="55"/>
                    <a:pt x="70" y="53"/>
                    <a:pt x="66" y="50"/>
                  </a:cubicBezTo>
                  <a:cubicBezTo>
                    <a:pt x="61" y="46"/>
                    <a:pt x="60" y="46"/>
                    <a:pt x="61" y="42"/>
                  </a:cubicBezTo>
                  <a:cubicBezTo>
                    <a:pt x="61" y="40"/>
                    <a:pt x="62" y="38"/>
                    <a:pt x="63" y="38"/>
                  </a:cubicBezTo>
                  <a:cubicBezTo>
                    <a:pt x="64" y="36"/>
                    <a:pt x="64" y="34"/>
                    <a:pt x="63" y="34"/>
                  </a:cubicBezTo>
                  <a:cubicBezTo>
                    <a:pt x="62" y="35"/>
                    <a:pt x="61" y="35"/>
                    <a:pt x="61" y="34"/>
                  </a:cubicBezTo>
                  <a:cubicBezTo>
                    <a:pt x="61" y="33"/>
                    <a:pt x="60" y="33"/>
                    <a:pt x="58" y="33"/>
                  </a:cubicBezTo>
                  <a:cubicBezTo>
                    <a:pt x="57" y="33"/>
                    <a:pt x="55" y="33"/>
                    <a:pt x="54" y="32"/>
                  </a:cubicBezTo>
                  <a:cubicBezTo>
                    <a:pt x="53" y="32"/>
                    <a:pt x="52" y="32"/>
                    <a:pt x="52" y="32"/>
                  </a:cubicBezTo>
                  <a:cubicBezTo>
                    <a:pt x="52" y="32"/>
                    <a:pt x="52" y="32"/>
                    <a:pt x="52" y="32"/>
                  </a:cubicBezTo>
                  <a:cubicBezTo>
                    <a:pt x="52" y="32"/>
                    <a:pt x="52" y="32"/>
                    <a:pt x="52" y="33"/>
                  </a:cubicBezTo>
                  <a:cubicBezTo>
                    <a:pt x="52" y="33"/>
                    <a:pt x="52" y="35"/>
                    <a:pt x="50" y="36"/>
                  </a:cubicBezTo>
                  <a:cubicBezTo>
                    <a:pt x="48" y="37"/>
                    <a:pt x="47" y="38"/>
                    <a:pt x="48" y="38"/>
                  </a:cubicBezTo>
                  <a:cubicBezTo>
                    <a:pt x="48" y="39"/>
                    <a:pt x="48" y="40"/>
                    <a:pt x="47" y="41"/>
                  </a:cubicBezTo>
                  <a:cubicBezTo>
                    <a:pt x="45" y="42"/>
                    <a:pt x="45" y="42"/>
                    <a:pt x="46" y="43"/>
                  </a:cubicBezTo>
                  <a:cubicBezTo>
                    <a:pt x="47" y="44"/>
                    <a:pt x="47" y="45"/>
                    <a:pt x="46" y="45"/>
                  </a:cubicBezTo>
                  <a:cubicBezTo>
                    <a:pt x="45" y="46"/>
                    <a:pt x="38" y="45"/>
                    <a:pt x="37" y="44"/>
                  </a:cubicBezTo>
                  <a:cubicBezTo>
                    <a:pt x="37" y="42"/>
                    <a:pt x="34" y="41"/>
                    <a:pt x="34" y="43"/>
                  </a:cubicBezTo>
                  <a:cubicBezTo>
                    <a:pt x="34" y="44"/>
                    <a:pt x="33" y="46"/>
                    <a:pt x="31" y="46"/>
                  </a:cubicBezTo>
                  <a:cubicBezTo>
                    <a:pt x="30" y="47"/>
                    <a:pt x="29" y="48"/>
                    <a:pt x="29" y="49"/>
                  </a:cubicBezTo>
                  <a:cubicBezTo>
                    <a:pt x="30" y="50"/>
                    <a:pt x="29" y="51"/>
                    <a:pt x="29" y="52"/>
                  </a:cubicBezTo>
                  <a:cubicBezTo>
                    <a:pt x="28" y="53"/>
                    <a:pt x="28" y="52"/>
                    <a:pt x="27" y="51"/>
                  </a:cubicBezTo>
                  <a:cubicBezTo>
                    <a:pt x="25" y="49"/>
                    <a:pt x="25" y="49"/>
                    <a:pt x="25" y="51"/>
                  </a:cubicBezTo>
                  <a:cubicBezTo>
                    <a:pt x="25" y="52"/>
                    <a:pt x="25" y="54"/>
                    <a:pt x="25" y="54"/>
                  </a:cubicBezTo>
                  <a:cubicBezTo>
                    <a:pt x="25" y="56"/>
                    <a:pt x="19" y="61"/>
                    <a:pt x="17" y="61"/>
                  </a:cubicBezTo>
                  <a:cubicBezTo>
                    <a:pt x="16" y="61"/>
                    <a:pt x="11" y="64"/>
                    <a:pt x="5" y="68"/>
                  </a:cubicBezTo>
                  <a:cubicBezTo>
                    <a:pt x="1" y="70"/>
                    <a:pt x="0" y="74"/>
                    <a:pt x="3" y="77"/>
                  </a:cubicBezTo>
                  <a:cubicBezTo>
                    <a:pt x="4" y="78"/>
                    <a:pt x="4" y="80"/>
                    <a:pt x="4" y="81"/>
                  </a:cubicBezTo>
                  <a:cubicBezTo>
                    <a:pt x="3" y="83"/>
                    <a:pt x="3" y="83"/>
                    <a:pt x="2" y="81"/>
                  </a:cubicBezTo>
                  <a:cubicBezTo>
                    <a:pt x="1" y="79"/>
                    <a:pt x="0" y="79"/>
                    <a:pt x="0" y="80"/>
                  </a:cubicBezTo>
                  <a:cubicBezTo>
                    <a:pt x="0" y="81"/>
                    <a:pt x="1" y="83"/>
                    <a:pt x="2" y="85"/>
                  </a:cubicBezTo>
                  <a:cubicBezTo>
                    <a:pt x="5" y="88"/>
                    <a:pt x="8" y="102"/>
                    <a:pt x="7" y="106"/>
                  </a:cubicBezTo>
                  <a:cubicBezTo>
                    <a:pt x="7" y="108"/>
                    <a:pt x="8" y="109"/>
                    <a:pt x="10" y="110"/>
                  </a:cubicBezTo>
                  <a:cubicBezTo>
                    <a:pt x="13" y="112"/>
                    <a:pt x="13" y="112"/>
                    <a:pt x="17" y="109"/>
                  </a:cubicBezTo>
                  <a:cubicBezTo>
                    <a:pt x="20" y="108"/>
                    <a:pt x="23" y="106"/>
                    <a:pt x="25" y="106"/>
                  </a:cubicBezTo>
                  <a:cubicBezTo>
                    <a:pt x="27" y="106"/>
                    <a:pt x="29" y="105"/>
                    <a:pt x="31" y="104"/>
                  </a:cubicBezTo>
                  <a:cubicBezTo>
                    <a:pt x="33" y="102"/>
                    <a:pt x="36" y="101"/>
                    <a:pt x="37" y="101"/>
                  </a:cubicBezTo>
                  <a:cubicBezTo>
                    <a:pt x="39" y="101"/>
                    <a:pt x="41" y="100"/>
                    <a:pt x="43" y="100"/>
                  </a:cubicBezTo>
                  <a:cubicBezTo>
                    <a:pt x="48" y="98"/>
                    <a:pt x="57" y="102"/>
                    <a:pt x="59" y="106"/>
                  </a:cubicBezTo>
                  <a:cubicBezTo>
                    <a:pt x="60" y="108"/>
                    <a:pt x="61" y="110"/>
                    <a:pt x="62" y="110"/>
                  </a:cubicBezTo>
                  <a:cubicBezTo>
                    <a:pt x="62" y="110"/>
                    <a:pt x="63" y="108"/>
                    <a:pt x="64" y="106"/>
                  </a:cubicBezTo>
                  <a:cubicBezTo>
                    <a:pt x="66" y="103"/>
                    <a:pt x="66" y="102"/>
                    <a:pt x="67" y="103"/>
                  </a:cubicBezTo>
                  <a:cubicBezTo>
                    <a:pt x="68" y="104"/>
                    <a:pt x="68" y="105"/>
                    <a:pt x="67" y="107"/>
                  </a:cubicBezTo>
                  <a:cubicBezTo>
                    <a:pt x="66" y="111"/>
                    <a:pt x="66" y="111"/>
                    <a:pt x="67" y="110"/>
                  </a:cubicBezTo>
                  <a:cubicBezTo>
                    <a:pt x="69" y="109"/>
                    <a:pt x="69" y="109"/>
                    <a:pt x="70" y="110"/>
                  </a:cubicBezTo>
                  <a:cubicBezTo>
                    <a:pt x="70" y="110"/>
                    <a:pt x="70" y="111"/>
                    <a:pt x="70" y="112"/>
                  </a:cubicBezTo>
                  <a:cubicBezTo>
                    <a:pt x="70" y="112"/>
                    <a:pt x="71" y="114"/>
                    <a:pt x="72" y="116"/>
                  </a:cubicBezTo>
                  <a:cubicBezTo>
                    <a:pt x="73" y="117"/>
                    <a:pt x="75" y="119"/>
                    <a:pt x="75" y="120"/>
                  </a:cubicBezTo>
                  <a:cubicBezTo>
                    <a:pt x="75" y="123"/>
                    <a:pt x="81" y="124"/>
                    <a:pt x="84" y="122"/>
                  </a:cubicBezTo>
                  <a:cubicBezTo>
                    <a:pt x="85" y="121"/>
                    <a:pt x="86" y="121"/>
                    <a:pt x="88" y="123"/>
                  </a:cubicBezTo>
                  <a:cubicBezTo>
                    <a:pt x="90" y="126"/>
                    <a:pt x="90" y="126"/>
                    <a:pt x="92" y="122"/>
                  </a:cubicBezTo>
                  <a:cubicBezTo>
                    <a:pt x="94" y="121"/>
                    <a:pt x="96" y="120"/>
                    <a:pt x="97" y="120"/>
                  </a:cubicBezTo>
                  <a:close/>
                  <a:moveTo>
                    <a:pt x="82" y="23"/>
                  </a:moveTo>
                  <a:cubicBezTo>
                    <a:pt x="83" y="22"/>
                    <a:pt x="84" y="22"/>
                    <a:pt x="85" y="21"/>
                  </a:cubicBezTo>
                  <a:cubicBezTo>
                    <a:pt x="87" y="20"/>
                    <a:pt x="88" y="21"/>
                    <a:pt x="90" y="22"/>
                  </a:cubicBezTo>
                  <a:cubicBezTo>
                    <a:pt x="91" y="23"/>
                    <a:pt x="92" y="25"/>
                    <a:pt x="92" y="26"/>
                  </a:cubicBezTo>
                  <a:cubicBezTo>
                    <a:pt x="92" y="27"/>
                    <a:pt x="94" y="28"/>
                    <a:pt x="96" y="28"/>
                  </a:cubicBezTo>
                  <a:cubicBezTo>
                    <a:pt x="102" y="30"/>
                    <a:pt x="102" y="30"/>
                    <a:pt x="98" y="26"/>
                  </a:cubicBezTo>
                  <a:cubicBezTo>
                    <a:pt x="96" y="24"/>
                    <a:pt x="94" y="22"/>
                    <a:pt x="94" y="20"/>
                  </a:cubicBezTo>
                  <a:cubicBezTo>
                    <a:pt x="94" y="19"/>
                    <a:pt x="94" y="18"/>
                    <a:pt x="94" y="17"/>
                  </a:cubicBezTo>
                  <a:cubicBezTo>
                    <a:pt x="93" y="16"/>
                    <a:pt x="87" y="12"/>
                    <a:pt x="81" y="9"/>
                  </a:cubicBezTo>
                  <a:lnTo>
                    <a:pt x="82" y="23"/>
                  </a:lnTo>
                  <a:close/>
                  <a:moveTo>
                    <a:pt x="87" y="134"/>
                  </a:moveTo>
                  <a:cubicBezTo>
                    <a:pt x="87" y="136"/>
                    <a:pt x="88" y="138"/>
                    <a:pt x="88" y="139"/>
                  </a:cubicBezTo>
                  <a:cubicBezTo>
                    <a:pt x="89" y="141"/>
                    <a:pt x="94" y="141"/>
                    <a:pt x="94" y="139"/>
                  </a:cubicBezTo>
                  <a:cubicBezTo>
                    <a:pt x="94" y="138"/>
                    <a:pt x="95" y="137"/>
                    <a:pt x="95" y="136"/>
                  </a:cubicBezTo>
                  <a:cubicBezTo>
                    <a:pt x="96" y="133"/>
                    <a:pt x="95" y="132"/>
                    <a:pt x="90" y="132"/>
                  </a:cubicBezTo>
                  <a:cubicBezTo>
                    <a:pt x="89" y="132"/>
                    <a:pt x="88" y="132"/>
                    <a:pt x="88" y="132"/>
                  </a:cubicBezTo>
                  <a:cubicBezTo>
                    <a:pt x="88" y="132"/>
                    <a:pt x="88" y="132"/>
                    <a:pt x="88" y="132"/>
                  </a:cubicBezTo>
                  <a:cubicBezTo>
                    <a:pt x="86" y="132"/>
                    <a:pt x="86" y="133"/>
                    <a:pt x="87" y="134"/>
                  </a:cubicBezTo>
                  <a:close/>
                  <a:moveTo>
                    <a:pt x="95" y="129"/>
                  </a:moveTo>
                  <a:cubicBezTo>
                    <a:pt x="95" y="129"/>
                    <a:pt x="95" y="128"/>
                    <a:pt x="95" y="127"/>
                  </a:cubicBezTo>
                  <a:cubicBezTo>
                    <a:pt x="95" y="127"/>
                    <a:pt x="94" y="127"/>
                    <a:pt x="94" y="127"/>
                  </a:cubicBezTo>
                  <a:cubicBezTo>
                    <a:pt x="94" y="127"/>
                    <a:pt x="93" y="127"/>
                    <a:pt x="93" y="127"/>
                  </a:cubicBezTo>
                  <a:cubicBezTo>
                    <a:pt x="93" y="127"/>
                    <a:pt x="93" y="128"/>
                    <a:pt x="93" y="129"/>
                  </a:cubicBezTo>
                  <a:cubicBezTo>
                    <a:pt x="93" y="129"/>
                    <a:pt x="94" y="129"/>
                    <a:pt x="95" y="129"/>
                  </a:cubicBezTo>
                  <a:close/>
                  <a:moveTo>
                    <a:pt x="64" y="112"/>
                  </a:moveTo>
                  <a:cubicBezTo>
                    <a:pt x="64" y="112"/>
                    <a:pt x="64" y="113"/>
                    <a:pt x="64" y="113"/>
                  </a:cubicBezTo>
                  <a:cubicBezTo>
                    <a:pt x="63" y="113"/>
                    <a:pt x="63" y="114"/>
                    <a:pt x="63" y="114"/>
                  </a:cubicBezTo>
                  <a:cubicBezTo>
                    <a:pt x="64" y="115"/>
                    <a:pt x="64" y="115"/>
                    <a:pt x="65" y="115"/>
                  </a:cubicBezTo>
                  <a:cubicBezTo>
                    <a:pt x="65" y="114"/>
                    <a:pt x="66" y="114"/>
                    <a:pt x="65" y="113"/>
                  </a:cubicBezTo>
                  <a:cubicBezTo>
                    <a:pt x="65" y="113"/>
                    <a:pt x="65" y="112"/>
                    <a:pt x="64" y="112"/>
                  </a:cubicBezTo>
                  <a:close/>
                  <a:moveTo>
                    <a:pt x="83" y="130"/>
                  </a:moveTo>
                  <a:cubicBezTo>
                    <a:pt x="83" y="130"/>
                    <a:pt x="84" y="130"/>
                    <a:pt x="85" y="130"/>
                  </a:cubicBezTo>
                  <a:cubicBezTo>
                    <a:pt x="85" y="130"/>
                    <a:pt x="85" y="129"/>
                    <a:pt x="85" y="128"/>
                  </a:cubicBezTo>
                  <a:cubicBezTo>
                    <a:pt x="85" y="128"/>
                    <a:pt x="84" y="128"/>
                    <a:pt x="84" y="128"/>
                  </a:cubicBezTo>
                  <a:cubicBezTo>
                    <a:pt x="84" y="128"/>
                    <a:pt x="84" y="128"/>
                    <a:pt x="84" y="128"/>
                  </a:cubicBezTo>
                  <a:cubicBezTo>
                    <a:pt x="84" y="128"/>
                    <a:pt x="84" y="128"/>
                    <a:pt x="83" y="128"/>
                  </a:cubicBezTo>
                  <a:cubicBezTo>
                    <a:pt x="83" y="128"/>
                    <a:pt x="83" y="129"/>
                    <a:pt x="83" y="130"/>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sp>
          <p:nvSpPr>
            <p:cNvPr id="13" name="Freeform 145"/>
            <p:cNvSpPr>
              <a:spLocks/>
            </p:cNvSpPr>
            <p:nvPr/>
          </p:nvSpPr>
          <p:spPr bwMode="auto">
            <a:xfrm>
              <a:off x="5099051" y="3068638"/>
              <a:ext cx="2043113" cy="2541587"/>
            </a:xfrm>
            <a:custGeom>
              <a:avLst/>
              <a:gdLst>
                <a:gd name="T0" fmla="*/ 135 w 189"/>
                <a:gd name="T1" fmla="*/ 209 h 235"/>
                <a:gd name="T2" fmla="*/ 142 w 189"/>
                <a:gd name="T3" fmla="*/ 194 h 235"/>
                <a:gd name="T4" fmla="*/ 143 w 189"/>
                <a:gd name="T5" fmla="*/ 182 h 235"/>
                <a:gd name="T6" fmla="*/ 156 w 189"/>
                <a:gd name="T7" fmla="*/ 170 h 235"/>
                <a:gd name="T8" fmla="*/ 155 w 189"/>
                <a:gd name="T9" fmla="*/ 153 h 235"/>
                <a:gd name="T10" fmla="*/ 152 w 189"/>
                <a:gd name="T11" fmla="*/ 143 h 235"/>
                <a:gd name="T12" fmla="*/ 173 w 189"/>
                <a:gd name="T13" fmla="*/ 112 h 235"/>
                <a:gd name="T14" fmla="*/ 187 w 189"/>
                <a:gd name="T15" fmla="*/ 85 h 235"/>
                <a:gd name="T16" fmla="*/ 166 w 189"/>
                <a:gd name="T17" fmla="*/ 86 h 235"/>
                <a:gd name="T18" fmla="*/ 163 w 189"/>
                <a:gd name="T19" fmla="*/ 81 h 235"/>
                <a:gd name="T20" fmla="*/ 154 w 189"/>
                <a:gd name="T21" fmla="*/ 70 h 235"/>
                <a:gd name="T22" fmla="*/ 150 w 189"/>
                <a:gd name="T23" fmla="*/ 63 h 235"/>
                <a:gd name="T24" fmla="*/ 146 w 189"/>
                <a:gd name="T25" fmla="*/ 49 h 235"/>
                <a:gd name="T26" fmla="*/ 139 w 189"/>
                <a:gd name="T27" fmla="*/ 36 h 235"/>
                <a:gd name="T28" fmla="*/ 138 w 189"/>
                <a:gd name="T29" fmla="*/ 27 h 235"/>
                <a:gd name="T30" fmla="*/ 134 w 189"/>
                <a:gd name="T31" fmla="*/ 21 h 235"/>
                <a:gd name="T32" fmla="*/ 117 w 189"/>
                <a:gd name="T33" fmla="*/ 19 h 235"/>
                <a:gd name="T34" fmla="*/ 90 w 189"/>
                <a:gd name="T35" fmla="*/ 19 h 235"/>
                <a:gd name="T36" fmla="*/ 77 w 189"/>
                <a:gd name="T37" fmla="*/ 13 h 235"/>
                <a:gd name="T38" fmla="*/ 74 w 189"/>
                <a:gd name="T39" fmla="*/ 0 h 235"/>
                <a:gd name="T40" fmla="*/ 59 w 189"/>
                <a:gd name="T41" fmla="*/ 1 h 235"/>
                <a:gd name="T42" fmla="*/ 34 w 189"/>
                <a:gd name="T43" fmla="*/ 6 h 235"/>
                <a:gd name="T44" fmla="*/ 25 w 189"/>
                <a:gd name="T45" fmla="*/ 13 h 235"/>
                <a:gd name="T46" fmla="*/ 17 w 189"/>
                <a:gd name="T47" fmla="*/ 31 h 235"/>
                <a:gd name="T48" fmla="*/ 5 w 189"/>
                <a:gd name="T49" fmla="*/ 45 h 235"/>
                <a:gd name="T50" fmla="*/ 2 w 189"/>
                <a:gd name="T51" fmla="*/ 72 h 235"/>
                <a:gd name="T52" fmla="*/ 4 w 189"/>
                <a:gd name="T53" fmla="*/ 81 h 235"/>
                <a:gd name="T54" fmla="*/ 12 w 189"/>
                <a:gd name="T55" fmla="*/ 93 h 235"/>
                <a:gd name="T56" fmla="*/ 31 w 189"/>
                <a:gd name="T57" fmla="*/ 106 h 235"/>
                <a:gd name="T58" fmla="*/ 47 w 189"/>
                <a:gd name="T59" fmla="*/ 104 h 235"/>
                <a:gd name="T60" fmla="*/ 63 w 189"/>
                <a:gd name="T61" fmla="*/ 107 h 235"/>
                <a:gd name="T62" fmla="*/ 73 w 189"/>
                <a:gd name="T63" fmla="*/ 116 h 235"/>
                <a:gd name="T64" fmla="*/ 80 w 189"/>
                <a:gd name="T65" fmla="*/ 141 h 235"/>
                <a:gd name="T66" fmla="*/ 84 w 189"/>
                <a:gd name="T67" fmla="*/ 149 h 235"/>
                <a:gd name="T68" fmla="*/ 83 w 189"/>
                <a:gd name="T69" fmla="*/ 162 h 235"/>
                <a:gd name="T70" fmla="*/ 81 w 189"/>
                <a:gd name="T71" fmla="*/ 181 h 235"/>
                <a:gd name="T72" fmla="*/ 93 w 189"/>
                <a:gd name="T73" fmla="*/ 217 h 235"/>
                <a:gd name="T74" fmla="*/ 102 w 189"/>
                <a:gd name="T75" fmla="*/ 234 h 235"/>
                <a:gd name="T76" fmla="*/ 127 w 189"/>
                <a:gd name="T77"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235">
                  <a:moveTo>
                    <a:pt x="127" y="225"/>
                  </a:moveTo>
                  <a:cubicBezTo>
                    <a:pt x="132" y="218"/>
                    <a:pt x="135" y="213"/>
                    <a:pt x="135" y="209"/>
                  </a:cubicBezTo>
                  <a:cubicBezTo>
                    <a:pt x="135" y="205"/>
                    <a:pt x="136" y="204"/>
                    <a:pt x="139" y="201"/>
                  </a:cubicBezTo>
                  <a:cubicBezTo>
                    <a:pt x="142" y="199"/>
                    <a:pt x="143" y="198"/>
                    <a:pt x="142" y="194"/>
                  </a:cubicBezTo>
                  <a:cubicBezTo>
                    <a:pt x="142" y="192"/>
                    <a:pt x="141" y="189"/>
                    <a:pt x="141" y="187"/>
                  </a:cubicBezTo>
                  <a:cubicBezTo>
                    <a:pt x="140" y="186"/>
                    <a:pt x="141" y="185"/>
                    <a:pt x="143" y="182"/>
                  </a:cubicBezTo>
                  <a:cubicBezTo>
                    <a:pt x="145" y="180"/>
                    <a:pt x="148" y="178"/>
                    <a:pt x="150" y="177"/>
                  </a:cubicBezTo>
                  <a:cubicBezTo>
                    <a:pt x="153" y="176"/>
                    <a:pt x="155" y="172"/>
                    <a:pt x="156" y="170"/>
                  </a:cubicBezTo>
                  <a:cubicBezTo>
                    <a:pt x="156" y="169"/>
                    <a:pt x="156" y="168"/>
                    <a:pt x="156" y="168"/>
                  </a:cubicBezTo>
                  <a:cubicBezTo>
                    <a:pt x="157" y="165"/>
                    <a:pt x="156" y="155"/>
                    <a:pt x="155" y="153"/>
                  </a:cubicBezTo>
                  <a:cubicBezTo>
                    <a:pt x="154" y="152"/>
                    <a:pt x="153" y="149"/>
                    <a:pt x="153" y="148"/>
                  </a:cubicBezTo>
                  <a:cubicBezTo>
                    <a:pt x="153" y="146"/>
                    <a:pt x="153" y="144"/>
                    <a:pt x="152" y="143"/>
                  </a:cubicBezTo>
                  <a:cubicBezTo>
                    <a:pt x="150" y="139"/>
                    <a:pt x="159" y="124"/>
                    <a:pt x="166" y="119"/>
                  </a:cubicBezTo>
                  <a:cubicBezTo>
                    <a:pt x="168" y="117"/>
                    <a:pt x="171" y="114"/>
                    <a:pt x="173" y="112"/>
                  </a:cubicBezTo>
                  <a:cubicBezTo>
                    <a:pt x="177" y="106"/>
                    <a:pt x="184" y="93"/>
                    <a:pt x="184" y="89"/>
                  </a:cubicBezTo>
                  <a:cubicBezTo>
                    <a:pt x="184" y="87"/>
                    <a:pt x="185" y="86"/>
                    <a:pt x="187" y="85"/>
                  </a:cubicBezTo>
                  <a:cubicBezTo>
                    <a:pt x="189" y="84"/>
                    <a:pt x="187" y="84"/>
                    <a:pt x="176" y="87"/>
                  </a:cubicBezTo>
                  <a:cubicBezTo>
                    <a:pt x="169" y="88"/>
                    <a:pt x="169" y="88"/>
                    <a:pt x="166" y="86"/>
                  </a:cubicBezTo>
                  <a:cubicBezTo>
                    <a:pt x="164" y="85"/>
                    <a:pt x="163" y="84"/>
                    <a:pt x="163" y="83"/>
                  </a:cubicBezTo>
                  <a:cubicBezTo>
                    <a:pt x="164" y="82"/>
                    <a:pt x="163" y="82"/>
                    <a:pt x="163" y="81"/>
                  </a:cubicBezTo>
                  <a:cubicBezTo>
                    <a:pt x="162" y="81"/>
                    <a:pt x="160" y="79"/>
                    <a:pt x="159" y="76"/>
                  </a:cubicBezTo>
                  <a:cubicBezTo>
                    <a:pt x="157" y="74"/>
                    <a:pt x="155" y="71"/>
                    <a:pt x="154" y="70"/>
                  </a:cubicBezTo>
                  <a:cubicBezTo>
                    <a:pt x="153" y="69"/>
                    <a:pt x="152" y="67"/>
                    <a:pt x="152" y="66"/>
                  </a:cubicBezTo>
                  <a:cubicBezTo>
                    <a:pt x="152" y="65"/>
                    <a:pt x="151" y="64"/>
                    <a:pt x="150" y="63"/>
                  </a:cubicBezTo>
                  <a:cubicBezTo>
                    <a:pt x="148" y="62"/>
                    <a:pt x="147" y="61"/>
                    <a:pt x="147" y="57"/>
                  </a:cubicBezTo>
                  <a:cubicBezTo>
                    <a:pt x="147" y="54"/>
                    <a:pt x="147" y="51"/>
                    <a:pt x="146" y="49"/>
                  </a:cubicBezTo>
                  <a:cubicBezTo>
                    <a:pt x="145" y="48"/>
                    <a:pt x="144" y="46"/>
                    <a:pt x="144" y="45"/>
                  </a:cubicBezTo>
                  <a:cubicBezTo>
                    <a:pt x="143" y="43"/>
                    <a:pt x="141" y="39"/>
                    <a:pt x="139" y="36"/>
                  </a:cubicBezTo>
                  <a:cubicBezTo>
                    <a:pt x="137" y="33"/>
                    <a:pt x="135" y="29"/>
                    <a:pt x="135" y="29"/>
                  </a:cubicBezTo>
                  <a:cubicBezTo>
                    <a:pt x="135" y="27"/>
                    <a:pt x="137" y="26"/>
                    <a:pt x="138" y="27"/>
                  </a:cubicBezTo>
                  <a:cubicBezTo>
                    <a:pt x="138" y="21"/>
                    <a:pt x="138" y="21"/>
                    <a:pt x="138" y="21"/>
                  </a:cubicBezTo>
                  <a:cubicBezTo>
                    <a:pt x="136" y="22"/>
                    <a:pt x="135" y="22"/>
                    <a:pt x="134" y="21"/>
                  </a:cubicBezTo>
                  <a:cubicBezTo>
                    <a:pt x="132" y="20"/>
                    <a:pt x="130" y="20"/>
                    <a:pt x="128" y="21"/>
                  </a:cubicBezTo>
                  <a:cubicBezTo>
                    <a:pt x="125" y="22"/>
                    <a:pt x="123" y="21"/>
                    <a:pt x="117" y="19"/>
                  </a:cubicBezTo>
                  <a:cubicBezTo>
                    <a:pt x="105" y="14"/>
                    <a:pt x="105" y="14"/>
                    <a:pt x="101" y="21"/>
                  </a:cubicBezTo>
                  <a:cubicBezTo>
                    <a:pt x="100" y="24"/>
                    <a:pt x="97" y="24"/>
                    <a:pt x="90" y="19"/>
                  </a:cubicBezTo>
                  <a:cubicBezTo>
                    <a:pt x="86" y="17"/>
                    <a:pt x="82" y="15"/>
                    <a:pt x="81" y="15"/>
                  </a:cubicBezTo>
                  <a:cubicBezTo>
                    <a:pt x="80" y="15"/>
                    <a:pt x="78" y="14"/>
                    <a:pt x="77" y="13"/>
                  </a:cubicBezTo>
                  <a:cubicBezTo>
                    <a:pt x="75" y="11"/>
                    <a:pt x="75" y="10"/>
                    <a:pt x="76" y="8"/>
                  </a:cubicBezTo>
                  <a:cubicBezTo>
                    <a:pt x="77" y="6"/>
                    <a:pt x="76" y="1"/>
                    <a:pt x="74" y="0"/>
                  </a:cubicBezTo>
                  <a:cubicBezTo>
                    <a:pt x="73" y="0"/>
                    <a:pt x="70" y="0"/>
                    <a:pt x="67" y="1"/>
                  </a:cubicBezTo>
                  <a:cubicBezTo>
                    <a:pt x="63" y="1"/>
                    <a:pt x="60" y="2"/>
                    <a:pt x="59" y="1"/>
                  </a:cubicBezTo>
                  <a:cubicBezTo>
                    <a:pt x="58" y="1"/>
                    <a:pt x="53" y="2"/>
                    <a:pt x="48" y="4"/>
                  </a:cubicBezTo>
                  <a:cubicBezTo>
                    <a:pt x="38" y="7"/>
                    <a:pt x="35" y="8"/>
                    <a:pt x="34" y="6"/>
                  </a:cubicBezTo>
                  <a:cubicBezTo>
                    <a:pt x="32" y="4"/>
                    <a:pt x="31" y="5"/>
                    <a:pt x="30" y="8"/>
                  </a:cubicBezTo>
                  <a:cubicBezTo>
                    <a:pt x="29" y="10"/>
                    <a:pt x="27" y="12"/>
                    <a:pt x="25" y="13"/>
                  </a:cubicBezTo>
                  <a:cubicBezTo>
                    <a:pt x="22" y="15"/>
                    <a:pt x="21" y="18"/>
                    <a:pt x="22" y="22"/>
                  </a:cubicBezTo>
                  <a:cubicBezTo>
                    <a:pt x="22" y="24"/>
                    <a:pt x="19" y="29"/>
                    <a:pt x="17" y="31"/>
                  </a:cubicBezTo>
                  <a:cubicBezTo>
                    <a:pt x="15" y="32"/>
                    <a:pt x="12" y="35"/>
                    <a:pt x="10" y="38"/>
                  </a:cubicBezTo>
                  <a:cubicBezTo>
                    <a:pt x="8" y="42"/>
                    <a:pt x="6" y="45"/>
                    <a:pt x="5" y="45"/>
                  </a:cubicBezTo>
                  <a:cubicBezTo>
                    <a:pt x="3" y="45"/>
                    <a:pt x="3" y="49"/>
                    <a:pt x="3" y="59"/>
                  </a:cubicBezTo>
                  <a:cubicBezTo>
                    <a:pt x="3" y="65"/>
                    <a:pt x="3" y="70"/>
                    <a:pt x="2" y="72"/>
                  </a:cubicBezTo>
                  <a:cubicBezTo>
                    <a:pt x="0" y="76"/>
                    <a:pt x="0" y="76"/>
                    <a:pt x="2" y="78"/>
                  </a:cubicBezTo>
                  <a:cubicBezTo>
                    <a:pt x="4" y="79"/>
                    <a:pt x="4" y="81"/>
                    <a:pt x="4" y="81"/>
                  </a:cubicBezTo>
                  <a:cubicBezTo>
                    <a:pt x="4" y="82"/>
                    <a:pt x="6" y="84"/>
                    <a:pt x="8" y="87"/>
                  </a:cubicBezTo>
                  <a:cubicBezTo>
                    <a:pt x="11" y="90"/>
                    <a:pt x="12" y="93"/>
                    <a:pt x="12" y="93"/>
                  </a:cubicBezTo>
                  <a:cubicBezTo>
                    <a:pt x="11" y="96"/>
                    <a:pt x="15" y="101"/>
                    <a:pt x="21" y="104"/>
                  </a:cubicBezTo>
                  <a:cubicBezTo>
                    <a:pt x="25" y="107"/>
                    <a:pt x="26" y="107"/>
                    <a:pt x="31" y="106"/>
                  </a:cubicBezTo>
                  <a:cubicBezTo>
                    <a:pt x="33" y="105"/>
                    <a:pt x="37" y="105"/>
                    <a:pt x="38" y="106"/>
                  </a:cubicBezTo>
                  <a:cubicBezTo>
                    <a:pt x="40" y="106"/>
                    <a:pt x="44" y="105"/>
                    <a:pt x="47" y="104"/>
                  </a:cubicBezTo>
                  <a:cubicBezTo>
                    <a:pt x="51" y="103"/>
                    <a:pt x="55" y="102"/>
                    <a:pt x="56" y="102"/>
                  </a:cubicBezTo>
                  <a:cubicBezTo>
                    <a:pt x="58" y="102"/>
                    <a:pt x="62" y="105"/>
                    <a:pt x="63" y="107"/>
                  </a:cubicBezTo>
                  <a:cubicBezTo>
                    <a:pt x="63" y="108"/>
                    <a:pt x="64" y="108"/>
                    <a:pt x="67" y="107"/>
                  </a:cubicBezTo>
                  <a:cubicBezTo>
                    <a:pt x="72" y="106"/>
                    <a:pt x="74" y="108"/>
                    <a:pt x="73" y="116"/>
                  </a:cubicBezTo>
                  <a:cubicBezTo>
                    <a:pt x="72" y="127"/>
                    <a:pt x="72" y="129"/>
                    <a:pt x="75" y="132"/>
                  </a:cubicBezTo>
                  <a:cubicBezTo>
                    <a:pt x="78" y="135"/>
                    <a:pt x="80" y="140"/>
                    <a:pt x="80" y="141"/>
                  </a:cubicBezTo>
                  <a:cubicBezTo>
                    <a:pt x="80" y="142"/>
                    <a:pt x="81" y="143"/>
                    <a:pt x="82" y="144"/>
                  </a:cubicBezTo>
                  <a:cubicBezTo>
                    <a:pt x="83" y="145"/>
                    <a:pt x="84" y="147"/>
                    <a:pt x="84" y="149"/>
                  </a:cubicBezTo>
                  <a:cubicBezTo>
                    <a:pt x="84" y="151"/>
                    <a:pt x="84" y="153"/>
                    <a:pt x="84" y="155"/>
                  </a:cubicBezTo>
                  <a:cubicBezTo>
                    <a:pt x="85" y="157"/>
                    <a:pt x="84" y="159"/>
                    <a:pt x="83" y="162"/>
                  </a:cubicBezTo>
                  <a:cubicBezTo>
                    <a:pt x="82" y="164"/>
                    <a:pt x="81" y="168"/>
                    <a:pt x="80" y="171"/>
                  </a:cubicBezTo>
                  <a:cubicBezTo>
                    <a:pt x="79" y="176"/>
                    <a:pt x="79" y="177"/>
                    <a:pt x="81" y="181"/>
                  </a:cubicBezTo>
                  <a:cubicBezTo>
                    <a:pt x="84" y="187"/>
                    <a:pt x="85" y="190"/>
                    <a:pt x="85" y="196"/>
                  </a:cubicBezTo>
                  <a:cubicBezTo>
                    <a:pt x="86" y="203"/>
                    <a:pt x="88" y="209"/>
                    <a:pt x="93" y="217"/>
                  </a:cubicBezTo>
                  <a:cubicBezTo>
                    <a:pt x="97" y="226"/>
                    <a:pt x="98" y="228"/>
                    <a:pt x="95" y="229"/>
                  </a:cubicBezTo>
                  <a:cubicBezTo>
                    <a:pt x="93" y="230"/>
                    <a:pt x="99" y="235"/>
                    <a:pt x="102" y="234"/>
                  </a:cubicBezTo>
                  <a:cubicBezTo>
                    <a:pt x="103" y="234"/>
                    <a:pt x="107" y="233"/>
                    <a:pt x="111" y="233"/>
                  </a:cubicBezTo>
                  <a:cubicBezTo>
                    <a:pt x="119" y="232"/>
                    <a:pt x="123" y="230"/>
                    <a:pt x="127" y="225"/>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Arial"/>
                <a:ea typeface="ＭＳ Ｐゴシック" charset="-128"/>
                <a:cs typeface="+mn-cs"/>
              </a:endParaRPr>
            </a:p>
          </p:txBody>
        </p:sp>
      </p:grpSp>
      <p:sp>
        <p:nvSpPr>
          <p:cNvPr id="58" name="Rectangle 1"/>
          <p:cNvSpPr txBox="1">
            <a:spLocks noChangeArrowheads="1"/>
          </p:cNvSpPr>
          <p:nvPr/>
        </p:nvSpPr>
        <p:spPr>
          <a:xfrm>
            <a:off x="7772400" y="353733"/>
            <a:ext cx="1435328" cy="4052889"/>
          </a:xfrm>
          <a:prstGeom prst="rect">
            <a:avLst/>
          </a:prstGeom>
        </p:spPr>
        <p:txBody>
          <a:bodyPr vert="horz" lIns="68580" tIns="34290" rIns="68580" bIns="34290" rtlCol="0">
            <a:noAutofit/>
          </a:bodyPr>
          <a:lstStyle>
            <a:lvl1pPr marL="457200" indent="-457200" algn="l" defTabSz="914400" rtl="0" eaLnBrk="1" latinLnBrk="0" hangingPunct="1">
              <a:lnSpc>
                <a:spcPct val="110000"/>
              </a:lnSpc>
              <a:spcBef>
                <a:spcPts val="900"/>
              </a:spcBef>
              <a:buFont typeface="Arial" panose="020B0604020202020204" pitchFamily="34" charset="0"/>
              <a:buChar char="•"/>
              <a:defRPr sz="2400" kern="1200">
                <a:solidFill>
                  <a:schemeClr val="accent2"/>
                </a:solidFill>
                <a:latin typeface="+mn-lt"/>
                <a:ea typeface="+mn-ea"/>
                <a:cs typeface="+mn-cs"/>
              </a:defRPr>
            </a:lvl1pPr>
            <a:lvl2pPr marL="914400" indent="-457200" algn="l" defTabSz="914400" rtl="0" eaLnBrk="1" latinLnBrk="0" hangingPunct="1">
              <a:lnSpc>
                <a:spcPct val="110000"/>
              </a:lnSpc>
              <a:spcBef>
                <a:spcPts val="900"/>
              </a:spcBef>
              <a:buFont typeface="Arial" panose="020B0604020202020204" pitchFamily="34" charset="0"/>
              <a:buChar char="-"/>
              <a:defRPr sz="2000" kern="1200">
                <a:solidFill>
                  <a:schemeClr val="accent2"/>
                </a:solidFill>
                <a:latin typeface="+mn-lt"/>
                <a:ea typeface="+mn-ea"/>
                <a:cs typeface="+mn-cs"/>
              </a:defRPr>
            </a:lvl2pPr>
            <a:lvl3pPr marL="1257300" indent="-342900" algn="l" defTabSz="914400" rtl="0" eaLnBrk="1" latinLnBrk="0" hangingPunct="1">
              <a:lnSpc>
                <a:spcPct val="110000"/>
              </a:lnSpc>
              <a:spcBef>
                <a:spcPts val="900"/>
              </a:spcBef>
              <a:buFont typeface="Arial" panose="020B0604020202020204" pitchFamily="34" charset="0"/>
              <a:buChar char="•"/>
              <a:defRPr sz="1800" kern="1200">
                <a:solidFill>
                  <a:schemeClr val="accent2"/>
                </a:solidFill>
                <a:latin typeface="+mn-lt"/>
                <a:ea typeface="+mn-ea"/>
                <a:cs typeface="+mn-cs"/>
              </a:defRPr>
            </a:lvl3pPr>
            <a:lvl4pPr marL="1714500" indent="-3429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4pPr>
            <a:lvl5pPr marL="2171700" indent="-342900" algn="l" defTabSz="914400" rtl="0" eaLnBrk="1" latinLnBrk="0" hangingPunct="1">
              <a:lnSpc>
                <a:spcPct val="110000"/>
              </a:lnSpc>
              <a:spcBef>
                <a:spcPts val="900"/>
              </a:spcBef>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19" tooltip="Aruba"/>
              </a:rPr>
              <a:t>Aruba*</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0" tooltip="British Virgin Islands"/>
              </a:rPr>
              <a:t>British Virgin Islands*</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1" tooltip="Cayman Islands"/>
              </a:rPr>
              <a:t>Cayman Islands*</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454545"/>
                </a:solidFill>
                <a:effectLst/>
                <a:uLnTx/>
                <a:uFillTx/>
                <a:latin typeface="Arial"/>
                <a:ea typeface="+mn-ea"/>
                <a:cs typeface="+mn-cs"/>
                <a:hlinkClick r:id="rId22" tooltip="Curaçao"/>
              </a:rPr>
              <a:t>Curaçao</a:t>
            </a: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2" tooltip="Curaçao"/>
              </a:rPr>
              <a:t>*</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3" tooltip="Honduras"/>
              </a:rPr>
              <a:t>Honduras</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4" tooltip="Jamaica"/>
              </a:rPr>
              <a:t>Jamaica</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sng" strike="noStrike" kern="1200" cap="none" spc="0" normalizeH="0" baseline="0" noProof="0" dirty="0">
                <a:ln>
                  <a:noFill/>
                </a:ln>
                <a:solidFill>
                  <a:srgbClr val="002060"/>
                </a:solidFill>
                <a:effectLst/>
                <a:uLnTx/>
                <a:uFillTx/>
                <a:latin typeface="Arial"/>
                <a:ea typeface="+mn-ea"/>
                <a:cs typeface="+mn-cs"/>
              </a:rPr>
              <a:t>Haiti</a:t>
            </a: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5" tooltip="Mexico"/>
              </a:rPr>
              <a:t>Mexico</a:t>
            </a:r>
            <a:endParaRPr kumimoji="0" lang="en-US" sz="900" b="0" i="0" u="sng"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6" tooltip="Nicaragua"/>
              </a:rPr>
              <a:t>Nicaragua</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7" tooltip="Panama"/>
              </a:rPr>
              <a:t>Panama</a:t>
            </a: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8" tooltip="Paraguay"/>
              </a:rPr>
              <a:t>Paraguay</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29" tooltip="Peru"/>
              </a:rPr>
              <a:t>Peru</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30" tooltip="Saint Kitts and Nevis"/>
              </a:rPr>
              <a:t>Saint Kitts and Nevis</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31" tooltip="Saint Lucia"/>
              </a:rPr>
              <a:t>Saint Lucia</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32" tooltip="Saint Vincent and the Grenadines"/>
              </a:rPr>
              <a:t>Saint Vincent and the Grenadines</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33" tooltip="Suriname"/>
              </a:rPr>
              <a:t>Suriname</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34" tooltip="Trinidad and Tobago"/>
              </a:rPr>
              <a:t>Trinidad and Tobago</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35" tooltip="Uruguay"/>
              </a:rPr>
              <a:t>Uruguay</a:t>
            </a:r>
            <a:endParaRPr kumimoji="0" lang="en-US" sz="900" b="0" i="0" u="none" strike="noStrike" kern="1200" cap="none" spc="0" normalizeH="0" baseline="0" noProof="0" dirty="0">
              <a:ln>
                <a:noFill/>
              </a:ln>
              <a:solidFill>
                <a:srgbClr val="454545"/>
              </a:solidFill>
              <a:effectLst/>
              <a:uLnTx/>
              <a:uFillTx/>
              <a:latin typeface="Arial"/>
              <a:ea typeface="+mn-ea"/>
              <a:cs typeface="+mn-cs"/>
            </a:endParaRPr>
          </a:p>
          <a:p>
            <a:pPr marL="457200" marR="0" lvl="0" indent="-4572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54545"/>
                </a:solidFill>
                <a:effectLst/>
                <a:uLnTx/>
                <a:uFillTx/>
                <a:latin typeface="Arial"/>
                <a:ea typeface="+mn-ea"/>
                <a:cs typeface="+mn-cs"/>
                <a:hlinkClick r:id="rId36" tooltip="Venezuela (Bolivarian Republic of)"/>
              </a:rPr>
              <a:t>Venezuela</a:t>
            </a:r>
            <a:endParaRPr kumimoji="0" lang="en-US" sz="1000" b="0" i="0" u="none" strike="noStrike" kern="1200" cap="none" spc="0" normalizeH="0" baseline="0" noProof="0" dirty="0">
              <a:ln>
                <a:noFill/>
              </a:ln>
              <a:solidFill>
                <a:srgbClr val="454545"/>
              </a:solidFill>
              <a:effectLst/>
              <a:uLnTx/>
              <a:uFillTx/>
              <a:latin typeface="Arial"/>
              <a:ea typeface="+mn-ea"/>
              <a:cs typeface="+mn-cs"/>
            </a:endParaRPr>
          </a:p>
        </p:txBody>
      </p:sp>
      <p:sp>
        <p:nvSpPr>
          <p:cNvPr id="49" name="Text Placeholder 5"/>
          <p:cNvSpPr txBox="1">
            <a:spLocks/>
          </p:cNvSpPr>
          <p:nvPr/>
        </p:nvSpPr>
        <p:spPr>
          <a:xfrm>
            <a:off x="193183" y="321101"/>
            <a:ext cx="3412902" cy="1829672"/>
          </a:xfrm>
          <a:prstGeom prst="rect">
            <a:avLst/>
          </a:prstGeom>
        </p:spPr>
        <p:txBody>
          <a:bodyPr vert="horz" lIns="91440" tIns="45720" rIns="91440" bIns="45720" rtlCol="0">
            <a:noAutofit/>
          </a:bodyPr>
          <a:lstStyle>
            <a:lvl1pPr marL="0" indent="0" algn="ctr" defTabSz="685800" rtl="0" eaLnBrk="1" latinLnBrk="0" hangingPunct="1">
              <a:lnSpc>
                <a:spcPct val="110000"/>
              </a:lnSpc>
              <a:spcBef>
                <a:spcPts val="675"/>
              </a:spcBef>
              <a:buFont typeface="Arial" panose="020B0604020202020204" pitchFamily="34" charset="0"/>
              <a:buNone/>
              <a:defRPr sz="1500" kern="1200">
                <a:solidFill>
                  <a:schemeClr val="bg1"/>
                </a:solidFill>
                <a:latin typeface="+mn-lt"/>
                <a:ea typeface="+mn-ea"/>
                <a:cs typeface="+mn-cs"/>
              </a:defRPr>
            </a:lvl1pPr>
            <a:lvl2pPr marL="342900" indent="0" algn="l" defTabSz="685800" rtl="0" eaLnBrk="1" latinLnBrk="0" hangingPunct="1">
              <a:lnSpc>
                <a:spcPct val="110000"/>
              </a:lnSpc>
              <a:spcBef>
                <a:spcPts val="675"/>
              </a:spcBef>
              <a:buFont typeface="Arial" panose="020B0604020202020204" pitchFamily="34" charset="0"/>
              <a:buNone/>
              <a:defRPr sz="1050" kern="1200">
                <a:solidFill>
                  <a:schemeClr val="accent2"/>
                </a:solidFill>
                <a:latin typeface="+mn-lt"/>
                <a:ea typeface="+mn-ea"/>
                <a:cs typeface="+mn-cs"/>
              </a:defRPr>
            </a:lvl2pPr>
            <a:lvl3pPr marL="685800" indent="0" algn="l" defTabSz="685800" rtl="0" eaLnBrk="1" latinLnBrk="0" hangingPunct="1">
              <a:lnSpc>
                <a:spcPct val="110000"/>
              </a:lnSpc>
              <a:spcBef>
                <a:spcPts val="675"/>
              </a:spcBef>
              <a:buFont typeface="Arial" panose="020B0604020202020204" pitchFamily="34" charset="0"/>
              <a:buNone/>
              <a:defRPr sz="900" kern="1200">
                <a:solidFill>
                  <a:schemeClr val="accent2"/>
                </a:solidFill>
                <a:latin typeface="+mn-lt"/>
                <a:ea typeface="+mn-ea"/>
                <a:cs typeface="+mn-cs"/>
              </a:defRPr>
            </a:lvl3pPr>
            <a:lvl4pPr marL="1028700" indent="0" algn="l" defTabSz="685800" rtl="0" eaLnBrk="1" latinLnBrk="0" hangingPunct="1">
              <a:lnSpc>
                <a:spcPct val="110000"/>
              </a:lnSpc>
              <a:spcBef>
                <a:spcPts val="675"/>
              </a:spcBef>
              <a:buFont typeface="Arial" panose="020B0604020202020204" pitchFamily="34" charset="0"/>
              <a:buNone/>
              <a:defRPr sz="750" kern="1200">
                <a:solidFill>
                  <a:schemeClr val="accent2"/>
                </a:solidFill>
                <a:latin typeface="+mn-lt"/>
                <a:ea typeface="+mn-ea"/>
                <a:cs typeface="+mn-cs"/>
              </a:defRPr>
            </a:lvl4pPr>
            <a:lvl5pPr marL="1371600" indent="0" algn="l" defTabSz="685800" rtl="0" eaLnBrk="1" latinLnBrk="0" hangingPunct="1">
              <a:lnSpc>
                <a:spcPct val="110000"/>
              </a:lnSpc>
              <a:spcBef>
                <a:spcPts val="675"/>
              </a:spcBef>
              <a:buFont typeface="Arial" panose="020B0604020202020204" pitchFamily="34" charset="0"/>
              <a:buNone/>
              <a:defRPr sz="750" kern="120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marR="0" lvl="0" indent="0" algn="ctr" defTabSz="685800" rtl="0" eaLnBrk="1" fontAlgn="auto" latinLnBrk="0" hangingPunct="1">
              <a:lnSpc>
                <a:spcPct val="110000"/>
              </a:lnSpc>
              <a:spcBef>
                <a:spcPts val="675"/>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En </a:t>
            </a:r>
            <a:r>
              <a:rPr lang="en-US" sz="2800" dirty="0" err="1">
                <a:solidFill>
                  <a:prstClr val="white"/>
                </a:solidFill>
                <a:latin typeface="Arial"/>
              </a:rPr>
              <a:t>Amé</a:t>
            </a:r>
            <a:r>
              <a:rPr kumimoji="0" lang="en-US" sz="2800" b="0" i="0" u="none" strike="noStrike" kern="1200" cap="none" spc="0" normalizeH="0" baseline="0" noProof="0" dirty="0" err="1">
                <a:ln>
                  <a:noFill/>
                </a:ln>
                <a:solidFill>
                  <a:prstClr val="white"/>
                </a:solidFill>
                <a:effectLst/>
                <a:uLnTx/>
                <a:uFillTx/>
                <a:latin typeface="Arial"/>
                <a:ea typeface="+mn-ea"/>
                <a:cs typeface="+mn-cs"/>
              </a:rPr>
              <a:t>rica</a:t>
            </a:r>
            <a:r>
              <a:rPr kumimoji="0" lang="en-US" sz="2800" b="0" i="0" u="none" strike="noStrike" kern="1200" cap="none" spc="0" normalizeH="0" baseline="0" noProof="0" dirty="0">
                <a:ln>
                  <a:noFill/>
                </a:ln>
                <a:solidFill>
                  <a:prstClr val="white"/>
                </a:solidFill>
                <a:effectLst/>
                <a:uLnTx/>
                <a:uFillTx/>
                <a:latin typeface="Arial"/>
                <a:ea typeface="+mn-ea"/>
                <a:cs typeface="+mn-cs"/>
              </a:rPr>
              <a:t> Latina y </a:t>
            </a:r>
          </a:p>
          <a:p>
            <a:pPr marL="0" marR="0" lvl="0" indent="0" algn="ctr" defTabSz="685800" rtl="0" eaLnBrk="1" fontAlgn="auto" latinLnBrk="0" hangingPunct="1">
              <a:lnSpc>
                <a:spcPct val="110000"/>
              </a:lnSpc>
              <a:spcBef>
                <a:spcPts val="675"/>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el Caribe </a:t>
            </a:r>
          </a:p>
          <a:p>
            <a:pPr marL="0" marR="0" lvl="0" indent="0" algn="ctr" defTabSz="685800" rtl="0" eaLnBrk="1" fontAlgn="auto" latinLnBrk="0" hangingPunct="1">
              <a:lnSpc>
                <a:spcPct val="110000"/>
              </a:lnSpc>
              <a:spcBef>
                <a:spcPts val="675"/>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EDS </a:t>
            </a:r>
            <a:r>
              <a:rPr kumimoji="0" lang="en-US" sz="2800" b="0" i="0" u="none" strike="noStrike" kern="1200" cap="none" spc="0" normalizeH="0" baseline="0" noProof="0" dirty="0" err="1">
                <a:ln>
                  <a:noFill/>
                </a:ln>
                <a:solidFill>
                  <a:prstClr val="white"/>
                </a:solidFill>
                <a:effectLst/>
                <a:uLnTx/>
                <a:uFillTx/>
                <a:latin typeface="Arial"/>
                <a:ea typeface="+mn-ea"/>
                <a:cs typeface="+mn-cs"/>
              </a:rPr>
              <a:t>es</a:t>
            </a:r>
            <a:r>
              <a:rPr kumimoji="0" lang="en-US" sz="2800" b="0" i="0" u="none" strike="noStrike" kern="1200" cap="none" spc="0" normalizeH="0" baseline="0" noProof="0" dirty="0">
                <a:ln>
                  <a:noFill/>
                </a:ln>
                <a:solidFill>
                  <a:prstClr val="white"/>
                </a:solidFill>
                <a:effectLst/>
                <a:uLnTx/>
                <a:uFillTx/>
                <a:latin typeface="Arial"/>
                <a:ea typeface="+mn-ea"/>
                <a:cs typeface="+mn-cs"/>
              </a:rPr>
              <a:t> la </a:t>
            </a:r>
            <a:r>
              <a:rPr kumimoji="0" lang="en-US" sz="2800" b="0" i="0" u="none" strike="noStrike" kern="1200" cap="none" spc="0" normalizeH="0" baseline="0" noProof="0" dirty="0" err="1">
                <a:ln>
                  <a:noFill/>
                </a:ln>
                <a:solidFill>
                  <a:prstClr val="white"/>
                </a:solidFill>
                <a:effectLst/>
                <a:uLnTx/>
                <a:uFillTx/>
                <a:latin typeface="Arial"/>
                <a:ea typeface="+mn-ea"/>
                <a:cs typeface="+mn-cs"/>
              </a:rPr>
              <a:t>herramienta</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10000"/>
              </a:lnSpc>
              <a:spcBef>
                <a:spcPts val="675"/>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 #1 en 35 </a:t>
            </a:r>
            <a:r>
              <a:rPr kumimoji="0" lang="en-US" sz="2800" b="0" i="0" u="none" strike="noStrike" kern="1200" cap="none" spc="0" normalizeH="0" baseline="0" noProof="0" dirty="0" err="1">
                <a:ln>
                  <a:noFill/>
                </a:ln>
                <a:solidFill>
                  <a:prstClr val="white"/>
                </a:solidFill>
                <a:effectLst/>
                <a:uLnTx/>
                <a:uFillTx/>
                <a:latin typeface="Arial"/>
                <a:ea typeface="+mn-ea"/>
                <a:cs typeface="+mn-cs"/>
              </a:rPr>
              <a:t>países</a:t>
            </a:r>
            <a:r>
              <a:rPr kumimoji="0" lang="en-US" sz="2800" b="0" i="0" u="none" strike="noStrike" kern="1200" cap="none" spc="0" normalizeH="0" baseline="0" noProof="0" dirty="0">
                <a:ln>
                  <a:noFill/>
                </a:ln>
                <a:solidFill>
                  <a:prstClr val="white"/>
                </a:solidFill>
                <a:effectLst/>
                <a:uLnTx/>
                <a:uFillTx/>
                <a:latin typeface="Arial"/>
                <a:ea typeface="+mn-ea"/>
                <a:cs typeface="+mn-cs"/>
              </a:rPr>
              <a:t>…</a:t>
            </a:r>
          </a:p>
        </p:txBody>
      </p:sp>
    </p:spTree>
    <p:extLst>
      <p:ext uri="{BB962C8B-B14F-4D97-AF65-F5344CB8AC3E}">
        <p14:creationId xmlns:p14="http://schemas.microsoft.com/office/powerpoint/2010/main" val="228158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AD9B-8931-46E0-9632-C75949FE8BF3}"/>
              </a:ext>
            </a:extLst>
          </p:cNvPr>
          <p:cNvSpPr>
            <a:spLocks noGrp="1"/>
          </p:cNvSpPr>
          <p:nvPr>
            <p:ph type="title"/>
          </p:nvPr>
        </p:nvSpPr>
        <p:spPr>
          <a:xfrm>
            <a:off x="838200" y="172085"/>
            <a:ext cx="10515600" cy="1023710"/>
          </a:xfrm>
        </p:spPr>
        <p:txBody>
          <a:bodyPr/>
          <a:lstStyle/>
          <a:p>
            <a:r>
              <a:rPr lang="es-ES" dirty="0"/>
              <a:t>¿Por qué EDS?</a:t>
            </a:r>
          </a:p>
        </p:txBody>
      </p:sp>
      <p:sp>
        <p:nvSpPr>
          <p:cNvPr id="3" name="Content Placeholder 2">
            <a:extLst>
              <a:ext uri="{FF2B5EF4-FFF2-40B4-BE49-F238E27FC236}">
                <a16:creationId xmlns:a16="http://schemas.microsoft.com/office/drawing/2014/main" id="{09AA69DE-0C01-485A-8B91-A02B25A69663}"/>
              </a:ext>
            </a:extLst>
          </p:cNvPr>
          <p:cNvSpPr>
            <a:spLocks noGrp="1"/>
          </p:cNvSpPr>
          <p:nvPr>
            <p:ph idx="1"/>
          </p:nvPr>
        </p:nvSpPr>
        <p:spPr>
          <a:xfrm>
            <a:off x="838199" y="1069358"/>
            <a:ext cx="8857594" cy="4351338"/>
          </a:xfrm>
        </p:spPr>
        <p:txBody>
          <a:bodyPr/>
          <a:lstStyle/>
          <a:p>
            <a:r>
              <a:rPr lang="es-ES" sz="2600" dirty="0"/>
              <a:t>Metadatos</a:t>
            </a:r>
          </a:p>
          <a:p>
            <a:r>
              <a:rPr lang="es-ES" sz="2600" dirty="0"/>
              <a:t>Índices Temáticos / Mapeo</a:t>
            </a:r>
          </a:p>
          <a:p>
            <a:r>
              <a:rPr lang="es-ES" sz="2600" dirty="0"/>
              <a:t>Algoritmo de Relevancia</a:t>
            </a:r>
          </a:p>
          <a:p>
            <a:r>
              <a:rPr lang="es-ES" sz="2600" dirty="0"/>
              <a:t>Resultados más recientes</a:t>
            </a:r>
          </a:p>
          <a:p>
            <a:r>
              <a:rPr lang="es-ES" sz="2600" dirty="0"/>
              <a:t>Compatibilidad 100%</a:t>
            </a:r>
          </a:p>
          <a:p>
            <a:pPr lvl="1"/>
            <a:r>
              <a:rPr lang="es-ES" sz="2200" dirty="0"/>
              <a:t>ILS: Más de 70 acuerdos (</a:t>
            </a:r>
            <a:r>
              <a:rPr lang="es-ES" sz="2200" dirty="0" err="1"/>
              <a:t>Sirsi</a:t>
            </a:r>
            <a:r>
              <a:rPr lang="es-ES" sz="2200" dirty="0"/>
              <a:t>, Alma, Aleph, </a:t>
            </a:r>
            <a:r>
              <a:rPr lang="es-ES" sz="2200" dirty="0" err="1"/>
              <a:t>Koha</a:t>
            </a:r>
            <a:r>
              <a:rPr lang="es-ES" sz="2200" dirty="0"/>
              <a:t>, </a:t>
            </a:r>
            <a:r>
              <a:rPr lang="es-ES" sz="2200" dirty="0" err="1"/>
              <a:t>Janium</a:t>
            </a:r>
            <a:r>
              <a:rPr lang="es-ES" sz="2200" dirty="0"/>
              <a:t> </a:t>
            </a:r>
            <a:r>
              <a:rPr lang="es-ES" sz="2200" dirty="0" err="1"/>
              <a:t>etc</a:t>
            </a:r>
            <a:r>
              <a:rPr lang="es-ES" sz="2200" dirty="0"/>
              <a:t>)</a:t>
            </a:r>
          </a:p>
          <a:p>
            <a:pPr lvl="1"/>
            <a:r>
              <a:rPr lang="es-ES" sz="2200" dirty="0"/>
              <a:t>LMS:  Moodle, </a:t>
            </a:r>
            <a:r>
              <a:rPr lang="es-ES" sz="2200" dirty="0" err="1"/>
              <a:t>Canvas</a:t>
            </a:r>
            <a:r>
              <a:rPr lang="es-ES" sz="2200" dirty="0"/>
              <a:t>, Blackboard</a:t>
            </a:r>
          </a:p>
          <a:p>
            <a:pPr lvl="1"/>
            <a:r>
              <a:rPr lang="es-ES" sz="2200" dirty="0"/>
              <a:t>Código abierto :  </a:t>
            </a:r>
            <a:r>
              <a:rPr lang="es-ES" sz="2200" dirty="0" err="1"/>
              <a:t>Vufind</a:t>
            </a:r>
            <a:r>
              <a:rPr lang="es-ES" sz="2200" dirty="0"/>
              <a:t>, </a:t>
            </a:r>
            <a:r>
              <a:rPr lang="es-ES" sz="2200" dirty="0" err="1"/>
              <a:t>Blacklight</a:t>
            </a:r>
            <a:r>
              <a:rPr lang="es-ES" sz="2200" dirty="0"/>
              <a:t>, </a:t>
            </a:r>
            <a:r>
              <a:rPr lang="es-ES" sz="2200" dirty="0" err="1"/>
              <a:t>Dspace</a:t>
            </a:r>
            <a:r>
              <a:rPr lang="es-ES" sz="2200" dirty="0"/>
              <a:t> </a:t>
            </a:r>
          </a:p>
          <a:p>
            <a:endParaRPr lang="en-US" sz="2600" dirty="0"/>
          </a:p>
        </p:txBody>
      </p:sp>
      <p:sp>
        <p:nvSpPr>
          <p:cNvPr id="6" name="Rectangle 5">
            <a:extLst>
              <a:ext uri="{FF2B5EF4-FFF2-40B4-BE49-F238E27FC236}">
                <a16:creationId xmlns:a16="http://schemas.microsoft.com/office/drawing/2014/main" id="{FACF5718-E8F9-45B7-A7E9-631890E4762B}"/>
              </a:ext>
            </a:extLst>
          </p:cNvPr>
          <p:cNvSpPr/>
          <p:nvPr/>
        </p:nvSpPr>
        <p:spPr>
          <a:xfrm>
            <a:off x="2540" y="5486400"/>
            <a:ext cx="12189460" cy="1047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2" name="Picture 11">
            <a:extLst>
              <a:ext uri="{FF2B5EF4-FFF2-40B4-BE49-F238E27FC236}">
                <a16:creationId xmlns:a16="http://schemas.microsoft.com/office/drawing/2014/main" id="{FCDA68D5-E7C9-456D-85E2-0858D0FF2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207" y="5603758"/>
            <a:ext cx="7199586" cy="797214"/>
          </a:xfrm>
          <a:prstGeom prst="rect">
            <a:avLst/>
          </a:prstGeom>
        </p:spPr>
      </p:pic>
    </p:spTree>
    <p:extLst>
      <p:ext uri="{BB962C8B-B14F-4D97-AF65-F5344CB8AC3E}">
        <p14:creationId xmlns:p14="http://schemas.microsoft.com/office/powerpoint/2010/main" val="255234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473336"/>
            <a:ext cx="11019971" cy="1023710"/>
          </a:xfrm>
        </p:spPr>
        <p:txBody>
          <a:bodyPr/>
          <a:lstStyle/>
          <a:p>
            <a:r>
              <a:rPr lang="es-ES" dirty="0"/>
              <a:t>Ejemplo de mapeo: “</a:t>
            </a:r>
            <a:r>
              <a:rPr lang="es-ES" dirty="0" err="1"/>
              <a:t>Learning</a:t>
            </a:r>
            <a:r>
              <a:rPr lang="es-ES" dirty="0"/>
              <a:t> </a:t>
            </a:r>
            <a:r>
              <a:rPr lang="es-ES" dirty="0" err="1"/>
              <a:t>Aids</a:t>
            </a:r>
            <a:r>
              <a:rPr lang="es-ES" dirty="0"/>
              <a:t>” </a:t>
            </a:r>
            <a:r>
              <a:rPr lang="en-US" dirty="0"/>
              <a:t>(</a:t>
            </a:r>
            <a:r>
              <a:rPr lang="es-ES" sz="1800" b="1" i="1" dirty="0">
                <a:solidFill>
                  <a:schemeClr val="accent2"/>
                </a:solidFill>
              </a:rPr>
              <a:t>apoyo al aprendizaje</a:t>
            </a:r>
            <a:r>
              <a:rPr lang="en-US" dirty="0">
                <a:solidFill>
                  <a:srgbClr val="002060"/>
                </a:solidFill>
              </a:rPr>
              <a:t>)</a:t>
            </a:r>
          </a:p>
        </p:txBody>
      </p:sp>
      <p:sp>
        <p:nvSpPr>
          <p:cNvPr id="3" name="Content Placeholder 2"/>
          <p:cNvSpPr>
            <a:spLocks noGrp="1"/>
          </p:cNvSpPr>
          <p:nvPr>
            <p:ph idx="1"/>
          </p:nvPr>
        </p:nvSpPr>
        <p:spPr>
          <a:xfrm>
            <a:off x="685800" y="1497046"/>
            <a:ext cx="11032958" cy="4525655"/>
          </a:xfrm>
        </p:spPr>
        <p:txBody>
          <a:bodyPr/>
          <a:lstStyle/>
          <a:p>
            <a:r>
              <a:rPr lang="es-ES" sz="2400" i="1" dirty="0"/>
              <a:t>Mapas de “apoyo al aprendizaje" para </a:t>
            </a:r>
            <a:r>
              <a:rPr lang="en-US" sz="2400" i="1" dirty="0"/>
              <a:t>:</a:t>
            </a:r>
          </a:p>
          <a:p>
            <a:pPr marL="0" indent="0">
              <a:buNone/>
            </a:pPr>
            <a:endParaRPr lang="en-US" sz="2400" dirty="0"/>
          </a:p>
          <a:p>
            <a:pPr lvl="1">
              <a:spcBef>
                <a:spcPts val="600"/>
              </a:spcBef>
            </a:pPr>
            <a:r>
              <a:rPr lang="es-ES" sz="2250" i="1" dirty="0"/>
              <a:t>Materiales de instrucción (MLA International </a:t>
            </a:r>
            <a:r>
              <a:rPr lang="es-ES" sz="2250" i="1" dirty="0" err="1"/>
              <a:t>Bibliography</a:t>
            </a:r>
            <a:r>
              <a:rPr lang="es-ES" sz="2250" i="1" dirty="0"/>
              <a:t>)</a:t>
            </a:r>
          </a:p>
          <a:p>
            <a:pPr lvl="1">
              <a:spcBef>
                <a:spcPts val="600"/>
              </a:spcBef>
            </a:pPr>
            <a:r>
              <a:rPr lang="es-ES" sz="2250" dirty="0"/>
              <a:t>Recurso en educación (ERIC)</a:t>
            </a:r>
          </a:p>
          <a:p>
            <a:pPr lvl="1">
              <a:spcBef>
                <a:spcPts val="600"/>
              </a:spcBef>
            </a:pPr>
            <a:r>
              <a:rPr lang="es-ES" sz="2250" i="1" dirty="0"/>
              <a:t>Recursos educativos </a:t>
            </a:r>
            <a:r>
              <a:rPr lang="es-ES" sz="2250" dirty="0"/>
              <a:t>(</a:t>
            </a:r>
            <a:r>
              <a:rPr lang="es-ES" sz="2250" dirty="0" err="1"/>
              <a:t>GeoRef</a:t>
            </a:r>
            <a:r>
              <a:rPr lang="es-ES" sz="2250" dirty="0"/>
              <a:t>)</a:t>
            </a:r>
          </a:p>
          <a:p>
            <a:pPr lvl="1">
              <a:spcBef>
                <a:spcPts val="600"/>
              </a:spcBef>
            </a:pPr>
            <a:r>
              <a:rPr lang="es-ES" sz="2250" i="1" dirty="0"/>
              <a:t>Medios de instrucción </a:t>
            </a:r>
            <a:r>
              <a:rPr lang="es-ES" sz="2250" dirty="0"/>
              <a:t>(</a:t>
            </a:r>
            <a:r>
              <a:rPr lang="es-ES" sz="2250" dirty="0" err="1"/>
              <a:t>PsycINFO</a:t>
            </a:r>
            <a:r>
              <a:rPr lang="es-ES" sz="2250" dirty="0"/>
              <a:t>)</a:t>
            </a:r>
          </a:p>
          <a:p>
            <a:pPr lvl="1">
              <a:spcBef>
                <a:spcPts val="600"/>
              </a:spcBef>
            </a:pPr>
            <a:r>
              <a:rPr lang="es-ES" sz="2250" i="1" dirty="0"/>
              <a:t>Apoyos didácticos y dispositivos móviles </a:t>
            </a:r>
            <a:r>
              <a:rPr lang="en-US" sz="2250" dirty="0"/>
              <a:t>(Education Abstracts, Education Source)</a:t>
            </a:r>
          </a:p>
          <a:p>
            <a:pPr lvl="1">
              <a:spcBef>
                <a:spcPts val="600"/>
              </a:spcBef>
            </a:pPr>
            <a:r>
              <a:rPr lang="en-US" sz="2250" i="1" dirty="0" err="1"/>
              <a:t>Materiales</a:t>
            </a:r>
            <a:r>
              <a:rPr lang="en-US" sz="2250" i="1" dirty="0"/>
              <a:t> </a:t>
            </a:r>
            <a:r>
              <a:rPr lang="en-US" sz="2250" i="1" dirty="0" err="1"/>
              <a:t>didácticos</a:t>
            </a:r>
            <a:r>
              <a:rPr lang="en-US" sz="2250" i="1" dirty="0"/>
              <a:t> </a:t>
            </a:r>
            <a:r>
              <a:rPr lang="en-US" sz="2250" dirty="0"/>
              <a:t>(MeSH/MEDLINE/PubMed, CINAHL)</a:t>
            </a:r>
          </a:p>
        </p:txBody>
      </p:sp>
    </p:spTree>
    <p:extLst>
      <p:ext uri="{BB962C8B-B14F-4D97-AF65-F5344CB8AC3E}">
        <p14:creationId xmlns:p14="http://schemas.microsoft.com/office/powerpoint/2010/main" val="126487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42012"/>
            <a:ext cx="10515600" cy="1325563"/>
          </a:xfrm>
        </p:spPr>
        <p:txBody>
          <a:bodyPr/>
          <a:lstStyle/>
          <a:p>
            <a:pPr algn="ctr"/>
            <a:r>
              <a:rPr lang="es-MX" sz="4000" b="1" dirty="0" err="1">
                <a:solidFill>
                  <a:srgbClr val="002F56"/>
                </a:solidFill>
              </a:rPr>
              <a:t>Algorítmo</a:t>
            </a:r>
            <a:r>
              <a:rPr lang="es-MX" sz="4000" b="1" dirty="0">
                <a:solidFill>
                  <a:srgbClr val="002F56"/>
                </a:solidFill>
              </a:rPr>
              <a:t> de Relevancia</a:t>
            </a:r>
            <a:br>
              <a:rPr lang="es-MX" dirty="0">
                <a:solidFill>
                  <a:srgbClr val="002F56"/>
                </a:solidFill>
              </a:rPr>
            </a:br>
            <a:br>
              <a:rPr lang="es-MX" dirty="0">
                <a:solidFill>
                  <a:srgbClr val="002F56"/>
                </a:solidFill>
              </a:rPr>
            </a:br>
            <a:r>
              <a:rPr lang="es-MX" dirty="0">
                <a:solidFill>
                  <a:srgbClr val="002F56"/>
                </a:solidFill>
              </a:rPr>
              <a:t>Peso y prioridades en los campos de los metadatos</a:t>
            </a:r>
            <a:endParaRPr lang="en-US" dirty="0"/>
          </a:p>
        </p:txBody>
      </p:sp>
      <p:sp>
        <p:nvSpPr>
          <p:cNvPr id="4" name="Content Placeholder 3"/>
          <p:cNvSpPr>
            <a:spLocks noGrp="1"/>
          </p:cNvSpPr>
          <p:nvPr>
            <p:ph idx="1"/>
          </p:nvPr>
        </p:nvSpPr>
        <p:spPr>
          <a:xfrm>
            <a:off x="647700" y="2498501"/>
            <a:ext cx="10896600" cy="4207376"/>
          </a:xfrm>
        </p:spPr>
        <p:txBody>
          <a:bodyPr/>
          <a:lstStyle/>
          <a:p>
            <a:pPr marL="457200" indent="-457200" fontAlgn="base">
              <a:spcAft>
                <a:spcPct val="0"/>
              </a:spcAft>
              <a:buClr>
                <a:srgbClr val="139274"/>
              </a:buClr>
              <a:buFont typeface="+mj-lt"/>
              <a:buAutoNum type="arabicPeriod"/>
            </a:pPr>
            <a:r>
              <a:rPr lang="en-US" dirty="0">
                <a:solidFill>
                  <a:schemeClr val="accent3"/>
                </a:solidFill>
                <a:ea typeface="ＭＳ Ｐゴシック" charset="-128"/>
                <a:cs typeface="Arial" charset="0"/>
              </a:rPr>
              <a:t> </a:t>
            </a:r>
            <a:r>
              <a:rPr lang="en-US" sz="3200" b="1" dirty="0" err="1">
                <a:solidFill>
                  <a:schemeClr val="accent3"/>
                </a:solidFill>
                <a:ea typeface="ＭＳ Ｐゴシック" charset="-128"/>
                <a:cs typeface="Arial" charset="0"/>
              </a:rPr>
              <a:t>Encabezamientos</a:t>
            </a:r>
            <a:r>
              <a:rPr lang="en-US" sz="3200" b="1" dirty="0">
                <a:solidFill>
                  <a:schemeClr val="accent3"/>
                </a:solidFill>
                <a:ea typeface="ＭＳ Ｐゴシック" charset="-128"/>
                <a:cs typeface="Arial" charset="0"/>
              </a:rPr>
              <a:t> de Materia</a:t>
            </a:r>
            <a:endParaRPr lang="en-US" dirty="0">
              <a:solidFill>
                <a:schemeClr val="accent2"/>
              </a:solidFill>
              <a:ea typeface="ＭＳ Ｐゴシック" charset="-128"/>
              <a:cs typeface="Arial" charset="0"/>
            </a:endParaRPr>
          </a:p>
          <a:p>
            <a:pPr marL="457200" indent="-457200" fontAlgn="base">
              <a:spcAft>
                <a:spcPct val="0"/>
              </a:spcAft>
              <a:buClr>
                <a:srgbClr val="139274"/>
              </a:buClr>
              <a:buFont typeface="+mj-lt"/>
              <a:buAutoNum type="arabicPeriod"/>
            </a:pPr>
            <a:r>
              <a:rPr lang="en-US" dirty="0">
                <a:solidFill>
                  <a:schemeClr val="accent3"/>
                </a:solidFill>
                <a:ea typeface="ＭＳ Ｐゴシック" charset="-128"/>
                <a:cs typeface="Arial" charset="0"/>
              </a:rPr>
              <a:t> </a:t>
            </a:r>
            <a:r>
              <a:rPr lang="en-US" dirty="0">
                <a:solidFill>
                  <a:schemeClr val="tx1"/>
                </a:solidFill>
                <a:ea typeface="ＭＳ Ｐゴシック" charset="-128"/>
                <a:cs typeface="Arial" charset="0"/>
              </a:rPr>
              <a:t>Por </a:t>
            </a:r>
            <a:r>
              <a:rPr lang="en-US" dirty="0" err="1">
                <a:solidFill>
                  <a:schemeClr val="tx1"/>
                </a:solidFill>
                <a:ea typeface="ＭＳ Ｐゴシック" charset="-128"/>
                <a:cs typeface="Arial" charset="0"/>
              </a:rPr>
              <a:t>Título</a:t>
            </a:r>
            <a:r>
              <a:rPr lang="en-US" dirty="0">
                <a:solidFill>
                  <a:schemeClr val="tx1"/>
                </a:solidFill>
                <a:ea typeface="ＭＳ Ｐゴシック" charset="-128"/>
                <a:cs typeface="Arial" charset="0"/>
              </a:rPr>
              <a:t> de </a:t>
            </a:r>
            <a:r>
              <a:rPr lang="en-US" dirty="0" err="1">
                <a:solidFill>
                  <a:schemeClr val="tx1"/>
                </a:solidFill>
                <a:ea typeface="ＭＳ Ｐゴシック" charset="-128"/>
                <a:cs typeface="Arial" charset="0"/>
              </a:rPr>
              <a:t>Artículo</a:t>
            </a:r>
            <a:endParaRPr lang="en-US" dirty="0">
              <a:solidFill>
                <a:schemeClr val="tx1"/>
              </a:solidFill>
              <a:ea typeface="ＭＳ Ｐゴシック" charset="-128"/>
              <a:cs typeface="Arial" charset="0"/>
            </a:endParaRPr>
          </a:p>
          <a:p>
            <a:pPr marL="457200" indent="-457200" fontAlgn="base">
              <a:spcAft>
                <a:spcPct val="0"/>
              </a:spcAft>
              <a:buClr>
                <a:srgbClr val="139274"/>
              </a:buClr>
              <a:buFont typeface="+mj-lt"/>
              <a:buAutoNum type="arabicPeriod"/>
            </a:pPr>
            <a:r>
              <a:rPr lang="en-US" dirty="0">
                <a:solidFill>
                  <a:schemeClr val="tx1"/>
                </a:solidFill>
                <a:ea typeface="ＭＳ Ｐゴシック" charset="-128"/>
                <a:cs typeface="Arial" charset="0"/>
              </a:rPr>
              <a:t> Palabras Claves del Autor</a:t>
            </a:r>
          </a:p>
          <a:p>
            <a:pPr marL="457200" indent="-457200" fontAlgn="base">
              <a:spcAft>
                <a:spcPct val="0"/>
              </a:spcAft>
              <a:buClr>
                <a:srgbClr val="139274"/>
              </a:buClr>
              <a:buFont typeface="+mj-lt"/>
              <a:buAutoNum type="arabicPeriod"/>
            </a:pPr>
            <a:r>
              <a:rPr lang="en-US" dirty="0">
                <a:solidFill>
                  <a:schemeClr val="accent3"/>
                </a:solidFill>
                <a:ea typeface="ＭＳ Ｐゴシック" charset="-128"/>
                <a:cs typeface="Arial" charset="0"/>
              </a:rPr>
              <a:t> </a:t>
            </a:r>
            <a:r>
              <a:rPr lang="en-US" dirty="0" err="1">
                <a:solidFill>
                  <a:schemeClr val="tx1"/>
                </a:solidFill>
                <a:ea typeface="ＭＳ Ｐゴシック" charset="-128"/>
                <a:cs typeface="Arial" charset="0"/>
              </a:rPr>
              <a:t>Resumen</a:t>
            </a:r>
            <a:endParaRPr lang="en-US" dirty="0">
              <a:solidFill>
                <a:schemeClr val="tx1"/>
              </a:solidFill>
              <a:ea typeface="ＭＳ Ｐゴシック" charset="-128"/>
              <a:cs typeface="Arial" charset="0"/>
            </a:endParaRPr>
          </a:p>
          <a:p>
            <a:pPr marL="457200" indent="-457200" fontAlgn="base">
              <a:spcAft>
                <a:spcPct val="0"/>
              </a:spcAft>
              <a:buClr>
                <a:srgbClr val="139274"/>
              </a:buClr>
              <a:buFont typeface="+mj-lt"/>
              <a:buAutoNum type="arabicPeriod"/>
            </a:pPr>
            <a:r>
              <a:rPr lang="en-US" dirty="0">
                <a:solidFill>
                  <a:schemeClr val="accent3"/>
                </a:solidFill>
                <a:ea typeface="ＭＳ Ｐゴシック" charset="-128"/>
                <a:cs typeface="Arial" charset="0"/>
              </a:rPr>
              <a:t> </a:t>
            </a:r>
            <a:r>
              <a:rPr lang="en-US" dirty="0" err="1">
                <a:solidFill>
                  <a:schemeClr val="tx1"/>
                </a:solidFill>
                <a:ea typeface="ＭＳ Ｐゴシック" charset="-128"/>
                <a:cs typeface="Arial" charset="0"/>
              </a:rPr>
              <a:t>Texto</a:t>
            </a:r>
            <a:r>
              <a:rPr lang="en-US" dirty="0">
                <a:solidFill>
                  <a:schemeClr val="tx1"/>
                </a:solidFill>
                <a:ea typeface="ＭＳ Ｐゴシック" charset="-128"/>
                <a:cs typeface="Arial" charset="0"/>
              </a:rPr>
              <a:t> </a:t>
            </a:r>
            <a:r>
              <a:rPr lang="en-US" dirty="0" err="1">
                <a:solidFill>
                  <a:schemeClr val="tx1"/>
                </a:solidFill>
                <a:ea typeface="ＭＳ Ｐゴシック" charset="-128"/>
                <a:cs typeface="Arial" charset="0"/>
              </a:rPr>
              <a:t>Completo</a:t>
            </a:r>
            <a:endParaRPr lang="en-US" dirty="0">
              <a:solidFill>
                <a:schemeClr val="tx1"/>
              </a:solidFill>
              <a:ea typeface="ＭＳ Ｐゴシック" charset="-128"/>
              <a:cs typeface="Arial" charset="0"/>
            </a:endParaRPr>
          </a:p>
        </p:txBody>
      </p:sp>
    </p:spTree>
    <p:extLst>
      <p:ext uri="{BB962C8B-B14F-4D97-AF65-F5344CB8AC3E}">
        <p14:creationId xmlns:p14="http://schemas.microsoft.com/office/powerpoint/2010/main" val="330635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BSCO General - Cover">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3E75CF"/>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1_EBSCO General - Cover">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Custom Design">
  <a:themeElements>
    <a:clrScheme name="EDS 2015">
      <a:dk1>
        <a:sysClr val="windowText" lastClr="000000"/>
      </a:dk1>
      <a:lt1>
        <a:sysClr val="window" lastClr="FFFFFF"/>
      </a:lt1>
      <a:dk2>
        <a:srgbClr val="1F497D"/>
      </a:dk2>
      <a:lt2>
        <a:srgbClr val="EEECE1"/>
      </a:lt2>
      <a:accent1>
        <a:srgbClr val="113D67"/>
      </a:accent1>
      <a:accent2>
        <a:srgbClr val="101B2E"/>
      </a:accent2>
      <a:accent3>
        <a:srgbClr val="139274"/>
      </a:accent3>
      <a:accent4>
        <a:srgbClr val="177A98"/>
      </a:accent4>
      <a:accent5>
        <a:srgbClr val="E1E6E6"/>
      </a:accent5>
      <a:accent6>
        <a:srgbClr val="383838"/>
      </a:accent6>
      <a:hlink>
        <a:srgbClr val="FFFFFF"/>
      </a:hlink>
      <a:folHlink>
        <a:srgbClr val="800080"/>
      </a:folHlink>
    </a:clrScheme>
    <a:fontScheme name="Corporate Mark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_EDS Academic - Body">
  <a:themeElements>
    <a:clrScheme name="EDS Academic">
      <a:dk1>
        <a:sysClr val="windowText" lastClr="000000"/>
      </a:dk1>
      <a:lt1>
        <a:sysClr val="window" lastClr="FFFFFF"/>
      </a:lt1>
      <a:dk2>
        <a:srgbClr val="1F497D"/>
      </a:dk2>
      <a:lt2>
        <a:srgbClr val="EEECE1"/>
      </a:lt2>
      <a:accent1>
        <a:srgbClr val="002F56"/>
      </a:accent1>
      <a:accent2>
        <a:srgbClr val="454545"/>
      </a:accent2>
      <a:accent3>
        <a:srgbClr val="139274"/>
      </a:accent3>
      <a:accent4>
        <a:srgbClr val="177A98"/>
      </a:accent4>
      <a:accent5>
        <a:srgbClr val="E1E6E6"/>
      </a:accent5>
      <a:accent6>
        <a:srgbClr val="383838"/>
      </a:accent6>
      <a:hlink>
        <a:srgbClr val="1F497D"/>
      </a:hlink>
      <a:folHlink>
        <a:srgbClr val="800080"/>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6.xml><?xml version="1.0" encoding="utf-8"?>
<a:theme xmlns:a="http://schemas.openxmlformats.org/drawingml/2006/main" name="3_EBSCO 2015">
  <a:themeElements>
    <a:clrScheme name="EDS Academic">
      <a:dk1>
        <a:sysClr val="windowText" lastClr="000000"/>
      </a:dk1>
      <a:lt1>
        <a:sysClr val="window" lastClr="FFFFFF"/>
      </a:lt1>
      <a:dk2>
        <a:srgbClr val="1F497D"/>
      </a:dk2>
      <a:lt2>
        <a:srgbClr val="EEECE1"/>
      </a:lt2>
      <a:accent1>
        <a:srgbClr val="002F56"/>
      </a:accent1>
      <a:accent2>
        <a:srgbClr val="454545"/>
      </a:accent2>
      <a:accent3>
        <a:srgbClr val="139274"/>
      </a:accent3>
      <a:accent4>
        <a:srgbClr val="177A98"/>
      </a:accent4>
      <a:accent5>
        <a:srgbClr val="E1E6E6"/>
      </a:accent5>
      <a:accent6>
        <a:srgbClr val="383838"/>
      </a:accent6>
      <a:hlink>
        <a:srgbClr val="FFFFFF"/>
      </a:hlink>
      <a:folHlink>
        <a:srgbClr val="800080"/>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7.xml><?xml version="1.0" encoding="utf-8"?>
<a:theme xmlns:a="http://schemas.openxmlformats.org/drawingml/2006/main" name="EDS Academic - Body">
  <a:themeElements>
    <a:clrScheme name="EDS Academic">
      <a:dk1>
        <a:sysClr val="windowText" lastClr="000000"/>
      </a:dk1>
      <a:lt1>
        <a:sysClr val="window" lastClr="FFFFFF"/>
      </a:lt1>
      <a:dk2>
        <a:srgbClr val="1F497D"/>
      </a:dk2>
      <a:lt2>
        <a:srgbClr val="EEECE1"/>
      </a:lt2>
      <a:accent1>
        <a:srgbClr val="002F56"/>
      </a:accent1>
      <a:accent2>
        <a:srgbClr val="454545"/>
      </a:accent2>
      <a:accent3>
        <a:srgbClr val="139274"/>
      </a:accent3>
      <a:accent4>
        <a:srgbClr val="177A98"/>
      </a:accent4>
      <a:accent5>
        <a:srgbClr val="E1E6E6"/>
      </a:accent5>
      <a:accent6>
        <a:srgbClr val="383838"/>
      </a:accent6>
      <a:hlink>
        <a:srgbClr val="1F497D"/>
      </a:hlink>
      <a:folHlink>
        <a:srgbClr val="800080"/>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8.xml><?xml version="1.0" encoding="utf-8"?>
<a:theme xmlns:a="http://schemas.openxmlformats.org/drawingml/2006/main" name="16_Custom Design">
  <a:themeElements>
    <a:clrScheme name="EDS Theme">
      <a:dk1>
        <a:sysClr val="windowText" lastClr="000000"/>
      </a:dk1>
      <a:lt1>
        <a:sysClr val="window" lastClr="FFFFFF"/>
      </a:lt1>
      <a:dk2>
        <a:srgbClr val="1F497D"/>
      </a:dk2>
      <a:lt2>
        <a:srgbClr val="EEECE1"/>
      </a:lt2>
      <a:accent1>
        <a:srgbClr val="1B6177"/>
      </a:accent1>
      <a:accent2>
        <a:srgbClr val="5FC3D7"/>
      </a:accent2>
      <a:accent3>
        <a:srgbClr val="1A3952"/>
      </a:accent3>
      <a:accent4>
        <a:srgbClr val="34A69B"/>
      </a:accent4>
      <a:accent5>
        <a:srgbClr val="22C87D"/>
      </a:accent5>
      <a:accent6>
        <a:srgbClr val="5E7778"/>
      </a:accent6>
      <a:hlink>
        <a:srgbClr val="0000FF"/>
      </a:hlink>
      <a:folHlink>
        <a:srgbClr val="800080"/>
      </a:folHlink>
    </a:clrScheme>
    <a:fontScheme name="Corporate Mark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139700" dist="38100" dir="2700000" algn="tl" rotWithShape="0">
            <a:schemeClr val="tx2">
              <a:lumMod val="50000"/>
              <a:alpha val="4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31405</TotalTime>
  <Words>1485</Words>
  <Application>Microsoft Office PowerPoint</Application>
  <PresentationFormat>Panorámica</PresentationFormat>
  <Paragraphs>342</Paragraphs>
  <Slides>34</Slides>
  <Notes>6</Notes>
  <HiddenSlides>0</HiddenSlides>
  <MMClips>0</MMClips>
  <ScaleCrop>false</ScaleCrop>
  <HeadingPairs>
    <vt:vector size="6" baseType="variant">
      <vt:variant>
        <vt:lpstr>Fuentes usadas</vt:lpstr>
      </vt:variant>
      <vt:variant>
        <vt:i4>5</vt:i4>
      </vt:variant>
      <vt:variant>
        <vt:lpstr>Tema</vt:lpstr>
      </vt:variant>
      <vt:variant>
        <vt:i4>8</vt:i4>
      </vt:variant>
      <vt:variant>
        <vt:lpstr>Títulos de diapositiva</vt:lpstr>
      </vt:variant>
      <vt:variant>
        <vt:i4>34</vt:i4>
      </vt:variant>
    </vt:vector>
  </HeadingPairs>
  <TitlesOfParts>
    <vt:vector size="47" baseType="lpstr">
      <vt:lpstr>ＭＳ Ｐゴシック</vt:lpstr>
      <vt:lpstr>Arial</vt:lpstr>
      <vt:lpstr>Calibri</vt:lpstr>
      <vt:lpstr>Georgia</vt:lpstr>
      <vt:lpstr>Times New Roman</vt:lpstr>
      <vt:lpstr>EBSCO General - Cover</vt:lpstr>
      <vt:lpstr>1_EBSCO General - Body</vt:lpstr>
      <vt:lpstr>1_EBSCO General - Cover</vt:lpstr>
      <vt:lpstr>13_Custom Design</vt:lpstr>
      <vt:lpstr>1_EDS Academic - Body</vt:lpstr>
      <vt:lpstr>3_EBSCO 2015</vt:lpstr>
      <vt:lpstr>EDS Academic - Body</vt:lpstr>
      <vt:lpstr>16_Custom Design</vt:lpstr>
      <vt:lpstr>Portafolio SaaS de EBSCO:  Ayudando a las bibliotecas  a alcanzar nuevas fronteras</vt:lpstr>
      <vt:lpstr>EBSCO SaaS:  Nuevas Fronteiras Integradas </vt:lpstr>
      <vt:lpstr>Presentación de PowerPoint</vt:lpstr>
      <vt:lpstr>EDS: El Sistema de Descubrimiento preferido en todo mundo</vt:lpstr>
      <vt:lpstr>Presentación de PowerPoint</vt:lpstr>
      <vt:lpstr>Presentación de PowerPoint</vt:lpstr>
      <vt:lpstr>¿Por qué EDS?</vt:lpstr>
      <vt:lpstr>Ejemplo de mapeo: “Learning Aids” (apoyo al aprendizaje)</vt:lpstr>
      <vt:lpstr>Algorítmo de Relevancia  Peso y prioridades en los campos de los metadatos</vt:lpstr>
      <vt:lpstr>Herramientas de la Plataforma </vt:lpstr>
      <vt:lpstr>Placard de Revista</vt:lpstr>
      <vt:lpstr>Presentación de PowerPoint</vt:lpstr>
      <vt:lpstr>Placard de Bases de Datos</vt:lpstr>
      <vt:lpstr>Presentación de PowerPoint</vt:lpstr>
      <vt:lpstr>Presentación de PowerPoint</vt:lpstr>
      <vt:lpstr>Autocompletar</vt:lpstr>
      <vt:lpstr>Presentación de PowerPoint</vt:lpstr>
      <vt:lpstr>Research Starters Y Lupa Aumentativa</vt:lpstr>
      <vt:lpstr>Presentación de PowerPoint</vt:lpstr>
      <vt:lpstr>Presentación de PowerPoint</vt:lpstr>
      <vt:lpstr>Integración con Google Drive</vt:lpstr>
      <vt:lpstr>EBSCO SaaS:  Nuevas Fronteiras Integradas </vt:lpstr>
      <vt:lpstr>Curriculum Builder: Llevando EDS a LMS</vt:lpstr>
      <vt:lpstr>Presentación de PowerPoint</vt:lpstr>
      <vt:lpstr>Presentación de PowerPoint</vt:lpstr>
      <vt:lpstr>Ventajas del Curriculum Builder</vt:lpstr>
      <vt:lpstr>Ventajas del Curriculum Builder</vt:lpstr>
      <vt:lpstr>Abilene Christian University </vt:lpstr>
      <vt:lpstr>Abilene Christian University </vt:lpstr>
      <vt:lpstr>EBSCO SaaS:  Nuevas Fronteiras Integradas </vt:lpstr>
      <vt:lpstr>La próxima generación en  autenticación por usuario </vt:lpstr>
      <vt:lpstr>¿Qué es Open Athens?</vt:lpstr>
      <vt:lpstr>Beneficios de Open Athens</vt:lpstr>
      <vt:lpstr>Y Más Beneficios…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Indexing:</dc:title>
  <dc:creator>Megan Behrendt</dc:creator>
  <cp:lastModifiedBy>Tomas Morteo</cp:lastModifiedBy>
  <cp:revision>205</cp:revision>
  <dcterms:created xsi:type="dcterms:W3CDTF">2018-02-14T16:33:42Z</dcterms:created>
  <dcterms:modified xsi:type="dcterms:W3CDTF">2018-10-05T19:49:00Z</dcterms:modified>
</cp:coreProperties>
</file>