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5" r:id="rId4"/>
    <p:sldId id="266" r:id="rId5"/>
    <p:sldId id="263" r:id="rId6"/>
    <p:sldId id="267" r:id="rId7"/>
    <p:sldId id="268" r:id="rId8"/>
    <p:sldId id="269" r:id="rId9"/>
    <p:sldId id="270" r:id="rId10"/>
    <p:sldId id="284" r:id="rId11"/>
    <p:sldId id="285" r:id="rId12"/>
    <p:sldId id="286" r:id="rId13"/>
    <p:sldId id="271" r:id="rId14"/>
    <p:sldId id="287" r:id="rId15"/>
    <p:sldId id="288" r:id="rId16"/>
    <p:sldId id="289" r:id="rId17"/>
    <p:sldId id="290" r:id="rId18"/>
    <p:sldId id="291" r:id="rId19"/>
    <p:sldId id="272" r:id="rId20"/>
    <p:sldId id="273" r:id="rId21"/>
    <p:sldId id="274" r:id="rId22"/>
    <p:sldId id="276" r:id="rId23"/>
    <p:sldId id="277" r:id="rId24"/>
    <p:sldId id="275" r:id="rId25"/>
    <p:sldId id="278" r:id="rId26"/>
    <p:sldId id="297" r:id="rId27"/>
    <p:sldId id="280" r:id="rId28"/>
    <p:sldId id="279" r:id="rId29"/>
    <p:sldId id="259" r:id="rId30"/>
    <p:sldId id="260" r:id="rId31"/>
    <p:sldId id="261" r:id="rId32"/>
    <p:sldId id="262" r:id="rId33"/>
    <p:sldId id="295" r:id="rId34"/>
    <p:sldId id="296" r:id="rId35"/>
    <p:sldId id="281" r:id="rId36"/>
    <p:sldId id="257" r:id="rId37"/>
    <p:sldId id="282" r:id="rId38"/>
    <p:sldId id="258" r:id="rId39"/>
    <p:sldId id="283" r:id="rId40"/>
    <p:sldId id="292" r:id="rId41"/>
    <p:sldId id="293" r:id="rId42"/>
    <p:sldId id="294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20" autoAdjust="0"/>
  </p:normalViewPr>
  <p:slideViewPr>
    <p:cSldViewPr snapToGrid="0" snapToObjects="1">
      <p:cViewPr varScale="1">
        <p:scale>
          <a:sx n="58" d="100"/>
          <a:sy n="58" d="100"/>
        </p:scale>
        <p:origin x="-31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jpeg"/><Relationship Id="rId1" Type="http://schemas.openxmlformats.org/officeDocument/2006/relationships/image" Target="../media/image13.png"/></Relationships>
</file>

<file path=ppt/diagrams/_rels/data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image" Target="../media/image2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jpeg"/><Relationship Id="rId1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E6D803-AA37-9C47-BCAD-809AE36AA9E6}" type="doc">
      <dgm:prSet loTypeId="urn:microsoft.com/office/officeart/2005/8/layout/vList4#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1D7245F-BB91-BF41-8BD8-1116B175DA94}">
      <dgm:prSet phldrT="[Texto]"/>
      <dgm:spPr/>
      <dgm:t>
        <a:bodyPr/>
        <a:lstStyle/>
        <a:p>
          <a:r>
            <a:rPr lang="es-ES_tradnl" b="1" dirty="0" smtClean="0"/>
            <a:t>Preservar</a:t>
          </a:r>
          <a:r>
            <a:rPr lang="es-ES_tradnl" dirty="0" smtClean="0"/>
            <a:t> la memoria académica y científica de la institución</a:t>
          </a:r>
          <a:endParaRPr lang="es-ES" dirty="0"/>
        </a:p>
      </dgm:t>
    </dgm:pt>
    <dgm:pt modelId="{2A9340A2-4390-C944-919E-211AC1AF9ACB}" type="parTrans" cxnId="{2E734E38-D8EC-A942-B273-29C3E5B66896}">
      <dgm:prSet/>
      <dgm:spPr/>
      <dgm:t>
        <a:bodyPr/>
        <a:lstStyle/>
        <a:p>
          <a:endParaRPr lang="es-ES"/>
        </a:p>
      </dgm:t>
    </dgm:pt>
    <dgm:pt modelId="{1CA64B6F-5A8A-5B4C-9721-E930BFE318B4}" type="sibTrans" cxnId="{2E734E38-D8EC-A942-B273-29C3E5B66896}">
      <dgm:prSet/>
      <dgm:spPr/>
      <dgm:t>
        <a:bodyPr/>
        <a:lstStyle/>
        <a:p>
          <a:endParaRPr lang="es-ES"/>
        </a:p>
      </dgm:t>
    </dgm:pt>
    <dgm:pt modelId="{B3DF13BF-246C-EB4B-B643-E3B38971FDE8}">
      <dgm:prSet/>
      <dgm:spPr/>
      <dgm:t>
        <a:bodyPr/>
        <a:lstStyle/>
        <a:p>
          <a:r>
            <a:rPr lang="es-ES_tradnl" b="1" dirty="0" smtClean="0"/>
            <a:t>Brindar acceso </a:t>
          </a:r>
          <a:r>
            <a:rPr lang="es-ES_tradnl" dirty="0" smtClean="0"/>
            <a:t>(abierto) a la producción científico-técnica de la institución</a:t>
          </a:r>
        </a:p>
      </dgm:t>
    </dgm:pt>
    <dgm:pt modelId="{0748DFF4-190F-EB4F-986C-57CF034B6C24}" type="parTrans" cxnId="{309DC67F-72FC-FD4E-8C59-EDFB8DE3E78E}">
      <dgm:prSet/>
      <dgm:spPr/>
      <dgm:t>
        <a:bodyPr/>
        <a:lstStyle/>
        <a:p>
          <a:endParaRPr lang="es-ES"/>
        </a:p>
      </dgm:t>
    </dgm:pt>
    <dgm:pt modelId="{A00D746A-80AE-094A-B608-775FCA1A3EB1}" type="sibTrans" cxnId="{309DC67F-72FC-FD4E-8C59-EDFB8DE3E78E}">
      <dgm:prSet/>
      <dgm:spPr/>
      <dgm:t>
        <a:bodyPr/>
        <a:lstStyle/>
        <a:p>
          <a:endParaRPr lang="es-ES"/>
        </a:p>
      </dgm:t>
    </dgm:pt>
    <dgm:pt modelId="{8DF12752-19C8-064A-8FA6-A4CD41CEA6A5}">
      <dgm:prSet/>
      <dgm:spPr/>
      <dgm:t>
        <a:bodyPr/>
        <a:lstStyle/>
        <a:p>
          <a:r>
            <a:rPr lang="es-ES_tradnl" b="1" dirty="0" smtClean="0"/>
            <a:t>Visibilizar</a:t>
          </a:r>
          <a:r>
            <a:rPr lang="es-ES_tradnl" dirty="0" smtClean="0"/>
            <a:t> la producción institucional</a:t>
          </a:r>
          <a:endParaRPr lang="es-ES_tradnl" dirty="0"/>
        </a:p>
      </dgm:t>
    </dgm:pt>
    <dgm:pt modelId="{E30F1D07-84CA-4B41-B539-857575432681}" type="parTrans" cxnId="{7B9EE800-193E-7E4B-8E4A-75575F0E577C}">
      <dgm:prSet/>
      <dgm:spPr/>
      <dgm:t>
        <a:bodyPr/>
        <a:lstStyle/>
        <a:p>
          <a:endParaRPr lang="es-ES"/>
        </a:p>
      </dgm:t>
    </dgm:pt>
    <dgm:pt modelId="{3B3B7F40-15E4-AC4E-B609-D45EA3B425D2}" type="sibTrans" cxnId="{7B9EE800-193E-7E4B-8E4A-75575F0E577C}">
      <dgm:prSet/>
      <dgm:spPr/>
      <dgm:t>
        <a:bodyPr/>
        <a:lstStyle/>
        <a:p>
          <a:endParaRPr lang="es-ES"/>
        </a:p>
      </dgm:t>
    </dgm:pt>
    <dgm:pt modelId="{642D44B3-BBD8-3A41-867F-9012C446F8EC}" type="pres">
      <dgm:prSet presAssocID="{71E6D803-AA37-9C47-BCAD-809AE36AA9E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312F543-41F1-D14E-8615-7A66EE5C9229}" type="pres">
      <dgm:prSet presAssocID="{91D7245F-BB91-BF41-8BD8-1116B175DA94}" presName="comp" presStyleCnt="0"/>
      <dgm:spPr/>
    </dgm:pt>
    <dgm:pt modelId="{EE17C81E-13BA-3440-B379-66291ED678AE}" type="pres">
      <dgm:prSet presAssocID="{91D7245F-BB91-BF41-8BD8-1116B175DA94}" presName="box" presStyleLbl="node1" presStyleIdx="0" presStyleCnt="3"/>
      <dgm:spPr/>
      <dgm:t>
        <a:bodyPr/>
        <a:lstStyle/>
        <a:p>
          <a:endParaRPr lang="es-ES"/>
        </a:p>
      </dgm:t>
    </dgm:pt>
    <dgm:pt modelId="{561097AF-47A2-444D-9330-C1618D536028}" type="pres">
      <dgm:prSet presAssocID="{91D7245F-BB91-BF41-8BD8-1116B175DA94}" presName="img" presStyleLbl="fgImgPlace1" presStyleIdx="0" presStyleCnt="3" custScaleX="51042" custScaleY="5268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9000" b="-19000"/>
          </a:stretch>
        </a:blipFill>
      </dgm:spPr>
      <dgm:t>
        <a:bodyPr/>
        <a:lstStyle/>
        <a:p>
          <a:endParaRPr lang="es-ES"/>
        </a:p>
      </dgm:t>
    </dgm:pt>
    <dgm:pt modelId="{6CF9FDB6-BE5E-3A40-92E4-73EE4D15C289}" type="pres">
      <dgm:prSet presAssocID="{91D7245F-BB91-BF41-8BD8-1116B175DA94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56AB42F-7552-E349-A3A4-28C08FAF0521}" type="pres">
      <dgm:prSet presAssocID="{1CA64B6F-5A8A-5B4C-9721-E930BFE318B4}" presName="spacer" presStyleCnt="0"/>
      <dgm:spPr/>
    </dgm:pt>
    <dgm:pt modelId="{B5E644E6-0FC6-314D-A118-ED7C8E3EBE7B}" type="pres">
      <dgm:prSet presAssocID="{B3DF13BF-246C-EB4B-B643-E3B38971FDE8}" presName="comp" presStyleCnt="0"/>
      <dgm:spPr/>
    </dgm:pt>
    <dgm:pt modelId="{FB30DB23-7468-444F-A4A4-5504402D9910}" type="pres">
      <dgm:prSet presAssocID="{B3DF13BF-246C-EB4B-B643-E3B38971FDE8}" presName="box" presStyleLbl="node1" presStyleIdx="1" presStyleCnt="3"/>
      <dgm:spPr/>
      <dgm:t>
        <a:bodyPr/>
        <a:lstStyle/>
        <a:p>
          <a:endParaRPr lang="es-ES"/>
        </a:p>
      </dgm:t>
    </dgm:pt>
    <dgm:pt modelId="{13744C39-8162-B340-B46A-E1509BCA6FCA}" type="pres">
      <dgm:prSet presAssocID="{B3DF13BF-246C-EB4B-B643-E3B38971FDE8}" presName="img" presStyleLbl="fgImgPlace1" presStyleIdx="1" presStyleCnt="3" custScaleX="51042" custScaleY="55949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2000" r="-22000"/>
          </a:stretch>
        </a:blipFill>
      </dgm:spPr>
      <dgm:t>
        <a:bodyPr/>
        <a:lstStyle/>
        <a:p>
          <a:endParaRPr lang="es-ES"/>
        </a:p>
      </dgm:t>
    </dgm:pt>
    <dgm:pt modelId="{7E71D1A8-27E3-D745-A814-B6351DDA88ED}" type="pres">
      <dgm:prSet presAssocID="{B3DF13BF-246C-EB4B-B643-E3B38971FDE8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F6F1D04-2871-7843-8FF1-002AD80B567D}" type="pres">
      <dgm:prSet presAssocID="{A00D746A-80AE-094A-B608-775FCA1A3EB1}" presName="spacer" presStyleCnt="0"/>
      <dgm:spPr/>
    </dgm:pt>
    <dgm:pt modelId="{357A880C-B6B0-5C40-9CE5-EEFD8EBB1DCF}" type="pres">
      <dgm:prSet presAssocID="{8DF12752-19C8-064A-8FA6-A4CD41CEA6A5}" presName="comp" presStyleCnt="0"/>
      <dgm:spPr/>
    </dgm:pt>
    <dgm:pt modelId="{F05C847F-EB2F-8846-A310-D2ECEB636D7D}" type="pres">
      <dgm:prSet presAssocID="{8DF12752-19C8-064A-8FA6-A4CD41CEA6A5}" presName="box" presStyleLbl="node1" presStyleIdx="2" presStyleCnt="3" custLinFactNeighborY="26901"/>
      <dgm:spPr/>
      <dgm:t>
        <a:bodyPr/>
        <a:lstStyle/>
        <a:p>
          <a:endParaRPr lang="es-ES"/>
        </a:p>
      </dgm:t>
    </dgm:pt>
    <dgm:pt modelId="{DAC5A085-017E-2E45-A5EF-CED6A6307986}" type="pres">
      <dgm:prSet presAssocID="{8DF12752-19C8-064A-8FA6-A4CD41CEA6A5}" presName="img" presStyleLbl="fgImgPlace1" presStyleIdx="2" presStyleCnt="3" custScaleX="55447" custScaleY="5801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9000" b="-19000"/>
          </a:stretch>
        </a:blipFill>
      </dgm:spPr>
      <dgm:t>
        <a:bodyPr/>
        <a:lstStyle/>
        <a:p>
          <a:endParaRPr lang="es-ES"/>
        </a:p>
      </dgm:t>
    </dgm:pt>
    <dgm:pt modelId="{BE225490-85F8-BF4A-BB22-92EF6FEBAE16}" type="pres">
      <dgm:prSet presAssocID="{8DF12752-19C8-064A-8FA6-A4CD41CEA6A5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09DC67F-72FC-FD4E-8C59-EDFB8DE3E78E}" srcId="{71E6D803-AA37-9C47-BCAD-809AE36AA9E6}" destId="{B3DF13BF-246C-EB4B-B643-E3B38971FDE8}" srcOrd="1" destOrd="0" parTransId="{0748DFF4-190F-EB4F-986C-57CF034B6C24}" sibTransId="{A00D746A-80AE-094A-B608-775FCA1A3EB1}"/>
    <dgm:cxn modelId="{46847712-5E7E-C448-8A11-A02CEB9A6FA6}" type="presOf" srcId="{8DF12752-19C8-064A-8FA6-A4CD41CEA6A5}" destId="{F05C847F-EB2F-8846-A310-D2ECEB636D7D}" srcOrd="0" destOrd="0" presId="urn:microsoft.com/office/officeart/2005/8/layout/vList4#1"/>
    <dgm:cxn modelId="{CFADCBE7-9A08-C04B-8DFE-B68AA4C40AC8}" type="presOf" srcId="{B3DF13BF-246C-EB4B-B643-E3B38971FDE8}" destId="{FB30DB23-7468-444F-A4A4-5504402D9910}" srcOrd="0" destOrd="0" presId="urn:microsoft.com/office/officeart/2005/8/layout/vList4#1"/>
    <dgm:cxn modelId="{D038088D-DF0C-9A4D-817D-F03E5E03E650}" type="presOf" srcId="{8DF12752-19C8-064A-8FA6-A4CD41CEA6A5}" destId="{BE225490-85F8-BF4A-BB22-92EF6FEBAE16}" srcOrd="1" destOrd="0" presId="urn:microsoft.com/office/officeart/2005/8/layout/vList4#1"/>
    <dgm:cxn modelId="{7CCA85AA-533E-5349-89A1-BC492CFAE6F9}" type="presOf" srcId="{91D7245F-BB91-BF41-8BD8-1116B175DA94}" destId="{EE17C81E-13BA-3440-B379-66291ED678AE}" srcOrd="0" destOrd="0" presId="urn:microsoft.com/office/officeart/2005/8/layout/vList4#1"/>
    <dgm:cxn modelId="{E3358725-590A-F745-96B0-27BE4121855B}" type="presOf" srcId="{B3DF13BF-246C-EB4B-B643-E3B38971FDE8}" destId="{7E71D1A8-27E3-D745-A814-B6351DDA88ED}" srcOrd="1" destOrd="0" presId="urn:microsoft.com/office/officeart/2005/8/layout/vList4#1"/>
    <dgm:cxn modelId="{7B9EE800-193E-7E4B-8E4A-75575F0E577C}" srcId="{71E6D803-AA37-9C47-BCAD-809AE36AA9E6}" destId="{8DF12752-19C8-064A-8FA6-A4CD41CEA6A5}" srcOrd="2" destOrd="0" parTransId="{E30F1D07-84CA-4B41-B539-857575432681}" sibTransId="{3B3B7F40-15E4-AC4E-B609-D45EA3B425D2}"/>
    <dgm:cxn modelId="{2E734E38-D8EC-A942-B273-29C3E5B66896}" srcId="{71E6D803-AA37-9C47-BCAD-809AE36AA9E6}" destId="{91D7245F-BB91-BF41-8BD8-1116B175DA94}" srcOrd="0" destOrd="0" parTransId="{2A9340A2-4390-C944-919E-211AC1AF9ACB}" sibTransId="{1CA64B6F-5A8A-5B4C-9721-E930BFE318B4}"/>
    <dgm:cxn modelId="{B42352B7-E476-E247-96BF-8A57D35D8E54}" type="presOf" srcId="{71E6D803-AA37-9C47-BCAD-809AE36AA9E6}" destId="{642D44B3-BBD8-3A41-867F-9012C446F8EC}" srcOrd="0" destOrd="0" presId="urn:microsoft.com/office/officeart/2005/8/layout/vList4#1"/>
    <dgm:cxn modelId="{FBAF0C33-9E4C-BB4C-92DC-743C59658AC7}" type="presOf" srcId="{91D7245F-BB91-BF41-8BD8-1116B175DA94}" destId="{6CF9FDB6-BE5E-3A40-92E4-73EE4D15C289}" srcOrd="1" destOrd="0" presId="urn:microsoft.com/office/officeart/2005/8/layout/vList4#1"/>
    <dgm:cxn modelId="{D2CC9549-D91F-1542-9A8C-2DD3C8E9FBFF}" type="presParOf" srcId="{642D44B3-BBD8-3A41-867F-9012C446F8EC}" destId="{6312F543-41F1-D14E-8615-7A66EE5C9229}" srcOrd="0" destOrd="0" presId="urn:microsoft.com/office/officeart/2005/8/layout/vList4#1"/>
    <dgm:cxn modelId="{97BDACBE-DB8A-2A4F-9B60-639185E3F474}" type="presParOf" srcId="{6312F543-41F1-D14E-8615-7A66EE5C9229}" destId="{EE17C81E-13BA-3440-B379-66291ED678AE}" srcOrd="0" destOrd="0" presId="urn:microsoft.com/office/officeart/2005/8/layout/vList4#1"/>
    <dgm:cxn modelId="{163853C3-4974-8F49-A495-D9C094827BB8}" type="presParOf" srcId="{6312F543-41F1-D14E-8615-7A66EE5C9229}" destId="{561097AF-47A2-444D-9330-C1618D536028}" srcOrd="1" destOrd="0" presId="urn:microsoft.com/office/officeart/2005/8/layout/vList4#1"/>
    <dgm:cxn modelId="{1F978569-7A7E-1B42-A7C8-6A55ADD19276}" type="presParOf" srcId="{6312F543-41F1-D14E-8615-7A66EE5C9229}" destId="{6CF9FDB6-BE5E-3A40-92E4-73EE4D15C289}" srcOrd="2" destOrd="0" presId="urn:microsoft.com/office/officeart/2005/8/layout/vList4#1"/>
    <dgm:cxn modelId="{06667445-3233-5249-A521-14E34C82B898}" type="presParOf" srcId="{642D44B3-BBD8-3A41-867F-9012C446F8EC}" destId="{556AB42F-7552-E349-A3A4-28C08FAF0521}" srcOrd="1" destOrd="0" presId="urn:microsoft.com/office/officeart/2005/8/layout/vList4#1"/>
    <dgm:cxn modelId="{5C8A62F6-D76E-4D41-974D-29A0F9ADC37D}" type="presParOf" srcId="{642D44B3-BBD8-3A41-867F-9012C446F8EC}" destId="{B5E644E6-0FC6-314D-A118-ED7C8E3EBE7B}" srcOrd="2" destOrd="0" presId="urn:microsoft.com/office/officeart/2005/8/layout/vList4#1"/>
    <dgm:cxn modelId="{7ED8F4A3-FFF7-6849-B8E1-A853ABC6CB89}" type="presParOf" srcId="{B5E644E6-0FC6-314D-A118-ED7C8E3EBE7B}" destId="{FB30DB23-7468-444F-A4A4-5504402D9910}" srcOrd="0" destOrd="0" presId="urn:microsoft.com/office/officeart/2005/8/layout/vList4#1"/>
    <dgm:cxn modelId="{22A7511A-50E2-364F-8331-844500926097}" type="presParOf" srcId="{B5E644E6-0FC6-314D-A118-ED7C8E3EBE7B}" destId="{13744C39-8162-B340-B46A-E1509BCA6FCA}" srcOrd="1" destOrd="0" presId="urn:microsoft.com/office/officeart/2005/8/layout/vList4#1"/>
    <dgm:cxn modelId="{007BF519-84B8-D043-8373-1F5CA6742907}" type="presParOf" srcId="{B5E644E6-0FC6-314D-A118-ED7C8E3EBE7B}" destId="{7E71D1A8-27E3-D745-A814-B6351DDA88ED}" srcOrd="2" destOrd="0" presId="urn:microsoft.com/office/officeart/2005/8/layout/vList4#1"/>
    <dgm:cxn modelId="{3B39A78A-F6B2-A94E-A527-31A970C17711}" type="presParOf" srcId="{642D44B3-BBD8-3A41-867F-9012C446F8EC}" destId="{7F6F1D04-2871-7843-8FF1-002AD80B567D}" srcOrd="3" destOrd="0" presId="urn:microsoft.com/office/officeart/2005/8/layout/vList4#1"/>
    <dgm:cxn modelId="{E035EF0B-5B89-DA4A-BD56-620AB1086A0C}" type="presParOf" srcId="{642D44B3-BBD8-3A41-867F-9012C446F8EC}" destId="{357A880C-B6B0-5C40-9CE5-EEFD8EBB1DCF}" srcOrd="4" destOrd="0" presId="urn:microsoft.com/office/officeart/2005/8/layout/vList4#1"/>
    <dgm:cxn modelId="{063859DD-6A51-384B-8044-318BC6E20C22}" type="presParOf" srcId="{357A880C-B6B0-5C40-9CE5-EEFD8EBB1DCF}" destId="{F05C847F-EB2F-8846-A310-D2ECEB636D7D}" srcOrd="0" destOrd="0" presId="urn:microsoft.com/office/officeart/2005/8/layout/vList4#1"/>
    <dgm:cxn modelId="{2E1DD241-FD2F-6447-AC90-BB8B3C0C1C40}" type="presParOf" srcId="{357A880C-B6B0-5C40-9CE5-EEFD8EBB1DCF}" destId="{DAC5A085-017E-2E45-A5EF-CED6A6307986}" srcOrd="1" destOrd="0" presId="urn:microsoft.com/office/officeart/2005/8/layout/vList4#1"/>
    <dgm:cxn modelId="{7A7194D8-FD70-3143-89FA-2EF1EE196720}" type="presParOf" srcId="{357A880C-B6B0-5C40-9CE5-EEFD8EBB1DCF}" destId="{BE225490-85F8-BF4A-BB22-92EF6FEBAE16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F76220E-B3BF-AB4A-BD2D-6A7573FDE72D}" type="doc">
      <dgm:prSet loTypeId="urn:microsoft.com/office/officeart/2005/8/layout/chevron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8E6BEBE-2B2E-9646-91B6-ED562980DC02}">
      <dgm:prSet phldrT="[Texto]"/>
      <dgm:spPr/>
      <dgm:t>
        <a:bodyPr/>
        <a:lstStyle/>
        <a:p>
          <a:r>
            <a:rPr lang="es-ES" dirty="0" smtClean="0"/>
            <a:t>Recuperación de Información</a:t>
          </a:r>
          <a:endParaRPr lang="es-ES" dirty="0"/>
        </a:p>
      </dgm:t>
    </dgm:pt>
    <dgm:pt modelId="{076557C8-198A-EB40-8666-6B5AC6270671}" type="parTrans" cxnId="{21889273-C197-FA48-9413-BE956B32279F}">
      <dgm:prSet/>
      <dgm:spPr/>
      <dgm:t>
        <a:bodyPr/>
        <a:lstStyle/>
        <a:p>
          <a:endParaRPr lang="es-ES"/>
        </a:p>
      </dgm:t>
    </dgm:pt>
    <dgm:pt modelId="{F1447F6F-1348-9140-BA27-6242445A023B}" type="sibTrans" cxnId="{21889273-C197-FA48-9413-BE956B32279F}">
      <dgm:prSet/>
      <dgm:spPr/>
      <dgm:t>
        <a:bodyPr/>
        <a:lstStyle/>
        <a:p>
          <a:endParaRPr lang="es-ES"/>
        </a:p>
      </dgm:t>
    </dgm:pt>
    <dgm:pt modelId="{5D7551E6-BC99-A74D-925E-89F99A23208D}">
      <dgm:prSet phldrT="[Texto]"/>
      <dgm:spPr/>
      <dgm:t>
        <a:bodyPr/>
        <a:lstStyle/>
        <a:p>
          <a:r>
            <a:rPr lang="es-ES_tradnl" b="0" i="0" u="none" dirty="0" smtClean="0"/>
            <a:t>Ayudar a las personas a seleccionar información ponderada por algún criterio</a:t>
          </a:r>
          <a:endParaRPr lang="es-ES" dirty="0"/>
        </a:p>
      </dgm:t>
    </dgm:pt>
    <dgm:pt modelId="{3B7BDDFB-E5F7-3649-8C76-F3FA45B7C5B4}" type="parTrans" cxnId="{A74AB066-363E-2846-9E25-EB3FBF58D776}">
      <dgm:prSet/>
      <dgm:spPr/>
      <dgm:t>
        <a:bodyPr/>
        <a:lstStyle/>
        <a:p>
          <a:endParaRPr lang="es-ES"/>
        </a:p>
      </dgm:t>
    </dgm:pt>
    <dgm:pt modelId="{C510F4EC-8997-0749-9CF7-11CCB71B53D2}" type="sibTrans" cxnId="{A74AB066-363E-2846-9E25-EB3FBF58D776}">
      <dgm:prSet/>
      <dgm:spPr/>
      <dgm:t>
        <a:bodyPr/>
        <a:lstStyle/>
        <a:p>
          <a:endParaRPr lang="es-ES"/>
        </a:p>
      </dgm:t>
    </dgm:pt>
    <dgm:pt modelId="{79EEF8E7-CE36-A74E-81CE-4164B1D2C04A}">
      <dgm:prSet phldrT="[Texto]"/>
      <dgm:spPr/>
      <dgm:t>
        <a:bodyPr/>
        <a:lstStyle/>
        <a:p>
          <a:r>
            <a:rPr lang="es-ES" dirty="0" smtClean="0"/>
            <a:t>Influencia o repercusión</a:t>
          </a:r>
          <a:endParaRPr lang="es-ES" dirty="0"/>
        </a:p>
      </dgm:t>
    </dgm:pt>
    <dgm:pt modelId="{3617DF0A-0396-474B-BA2F-F163D3FF578F}" type="parTrans" cxnId="{2858B841-838B-AB44-A342-F189351FF7AE}">
      <dgm:prSet/>
      <dgm:spPr/>
      <dgm:t>
        <a:bodyPr/>
        <a:lstStyle/>
        <a:p>
          <a:endParaRPr lang="es-ES"/>
        </a:p>
      </dgm:t>
    </dgm:pt>
    <dgm:pt modelId="{778E8539-99AF-C244-8418-298B88B22BDF}" type="sibTrans" cxnId="{2858B841-838B-AB44-A342-F189351FF7AE}">
      <dgm:prSet/>
      <dgm:spPr/>
      <dgm:t>
        <a:bodyPr/>
        <a:lstStyle/>
        <a:p>
          <a:endParaRPr lang="es-ES"/>
        </a:p>
      </dgm:t>
    </dgm:pt>
    <dgm:pt modelId="{4A2B0338-AB7B-914C-ADB6-F3AD23EEBBBF}">
      <dgm:prSet phldrT="[Texto]"/>
      <dgm:spPr/>
      <dgm:t>
        <a:bodyPr/>
        <a:lstStyle/>
        <a:p>
          <a:r>
            <a:rPr lang="es-ES" dirty="0" smtClean="0"/>
            <a:t>Ayudar a medir la repercusión de las investigaciones que generan las personas e instituciones</a:t>
          </a:r>
          <a:endParaRPr lang="es-ES" dirty="0"/>
        </a:p>
      </dgm:t>
    </dgm:pt>
    <dgm:pt modelId="{9AB8BAD8-3EE5-8249-A3A6-B1008A05D950}" type="parTrans" cxnId="{327AC226-BD80-1B4C-A07B-F5460F9FDF40}">
      <dgm:prSet/>
      <dgm:spPr/>
      <dgm:t>
        <a:bodyPr/>
        <a:lstStyle/>
        <a:p>
          <a:endParaRPr lang="es-ES"/>
        </a:p>
      </dgm:t>
    </dgm:pt>
    <dgm:pt modelId="{1F0D884A-6BC1-F04D-9B59-A537BF63B15E}" type="sibTrans" cxnId="{327AC226-BD80-1B4C-A07B-F5460F9FDF40}">
      <dgm:prSet/>
      <dgm:spPr/>
      <dgm:t>
        <a:bodyPr/>
        <a:lstStyle/>
        <a:p>
          <a:endParaRPr lang="es-ES"/>
        </a:p>
      </dgm:t>
    </dgm:pt>
    <dgm:pt modelId="{F91A510B-7AF2-6B40-88D4-4ED6C72EB959}" type="pres">
      <dgm:prSet presAssocID="{DF76220E-B3BF-AB4A-BD2D-6A7573FDE72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8B3AE37-F6E7-8A41-B6E9-4FA63F08F453}" type="pres">
      <dgm:prSet presAssocID="{A8E6BEBE-2B2E-9646-91B6-ED562980DC02}" presName="composite" presStyleCnt="0"/>
      <dgm:spPr/>
    </dgm:pt>
    <dgm:pt modelId="{3BCB2B28-9F28-3F4D-BC2A-4BF4C127C10D}" type="pres">
      <dgm:prSet presAssocID="{A8E6BEBE-2B2E-9646-91B6-ED562980DC02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74C3AFB-FFAF-7E46-BAF9-1A2BE16AD872}" type="pres">
      <dgm:prSet presAssocID="{A8E6BEBE-2B2E-9646-91B6-ED562980DC02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2CA8494-2CDD-2044-BD32-D9C55C02CC5A}" type="pres">
      <dgm:prSet presAssocID="{F1447F6F-1348-9140-BA27-6242445A023B}" presName="sp" presStyleCnt="0"/>
      <dgm:spPr/>
    </dgm:pt>
    <dgm:pt modelId="{96F8F3DD-C706-D64E-9910-B190E2DC362F}" type="pres">
      <dgm:prSet presAssocID="{79EEF8E7-CE36-A74E-81CE-4164B1D2C04A}" presName="composite" presStyleCnt="0"/>
      <dgm:spPr/>
    </dgm:pt>
    <dgm:pt modelId="{214D23EF-9931-1D4D-AC64-703A26D5921F}" type="pres">
      <dgm:prSet presAssocID="{79EEF8E7-CE36-A74E-81CE-4164B1D2C04A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7C2AFC3-5FA7-A54E-9C30-9226422972A6}" type="pres">
      <dgm:prSet presAssocID="{79EEF8E7-CE36-A74E-81CE-4164B1D2C04A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931A20F-9A29-9149-87DF-A09A4C1A054B}" type="presOf" srcId="{DF76220E-B3BF-AB4A-BD2D-6A7573FDE72D}" destId="{F91A510B-7AF2-6B40-88D4-4ED6C72EB959}" srcOrd="0" destOrd="0" presId="urn:microsoft.com/office/officeart/2005/8/layout/chevron2"/>
    <dgm:cxn modelId="{21889273-C197-FA48-9413-BE956B32279F}" srcId="{DF76220E-B3BF-AB4A-BD2D-6A7573FDE72D}" destId="{A8E6BEBE-2B2E-9646-91B6-ED562980DC02}" srcOrd="0" destOrd="0" parTransId="{076557C8-198A-EB40-8666-6B5AC6270671}" sibTransId="{F1447F6F-1348-9140-BA27-6242445A023B}"/>
    <dgm:cxn modelId="{2858B841-838B-AB44-A342-F189351FF7AE}" srcId="{DF76220E-B3BF-AB4A-BD2D-6A7573FDE72D}" destId="{79EEF8E7-CE36-A74E-81CE-4164B1D2C04A}" srcOrd="1" destOrd="0" parTransId="{3617DF0A-0396-474B-BA2F-F163D3FF578F}" sibTransId="{778E8539-99AF-C244-8418-298B88B22BDF}"/>
    <dgm:cxn modelId="{90D341BB-44C1-EE47-B08E-CFDC88A85B05}" type="presOf" srcId="{5D7551E6-BC99-A74D-925E-89F99A23208D}" destId="{E74C3AFB-FFAF-7E46-BAF9-1A2BE16AD872}" srcOrd="0" destOrd="0" presId="urn:microsoft.com/office/officeart/2005/8/layout/chevron2"/>
    <dgm:cxn modelId="{A74AB066-363E-2846-9E25-EB3FBF58D776}" srcId="{A8E6BEBE-2B2E-9646-91B6-ED562980DC02}" destId="{5D7551E6-BC99-A74D-925E-89F99A23208D}" srcOrd="0" destOrd="0" parTransId="{3B7BDDFB-E5F7-3649-8C76-F3FA45B7C5B4}" sibTransId="{C510F4EC-8997-0749-9CF7-11CCB71B53D2}"/>
    <dgm:cxn modelId="{35E82C99-D1BA-084E-A511-64F7F8E1D7F4}" type="presOf" srcId="{79EEF8E7-CE36-A74E-81CE-4164B1D2C04A}" destId="{214D23EF-9931-1D4D-AC64-703A26D5921F}" srcOrd="0" destOrd="0" presId="urn:microsoft.com/office/officeart/2005/8/layout/chevron2"/>
    <dgm:cxn modelId="{327AC226-BD80-1B4C-A07B-F5460F9FDF40}" srcId="{79EEF8E7-CE36-A74E-81CE-4164B1D2C04A}" destId="{4A2B0338-AB7B-914C-ADB6-F3AD23EEBBBF}" srcOrd="0" destOrd="0" parTransId="{9AB8BAD8-3EE5-8249-A3A6-B1008A05D950}" sibTransId="{1F0D884A-6BC1-F04D-9B59-A537BF63B15E}"/>
    <dgm:cxn modelId="{2FDEC485-F831-274E-B415-B112BC1EB113}" type="presOf" srcId="{4A2B0338-AB7B-914C-ADB6-F3AD23EEBBBF}" destId="{D7C2AFC3-5FA7-A54E-9C30-9226422972A6}" srcOrd="0" destOrd="0" presId="urn:microsoft.com/office/officeart/2005/8/layout/chevron2"/>
    <dgm:cxn modelId="{AC4E977B-64E7-E54F-AA5F-8A67434A1527}" type="presOf" srcId="{A8E6BEBE-2B2E-9646-91B6-ED562980DC02}" destId="{3BCB2B28-9F28-3F4D-BC2A-4BF4C127C10D}" srcOrd="0" destOrd="0" presId="urn:microsoft.com/office/officeart/2005/8/layout/chevron2"/>
    <dgm:cxn modelId="{93433A99-6ECA-6045-96C6-783E6B18E1F2}" type="presParOf" srcId="{F91A510B-7AF2-6B40-88D4-4ED6C72EB959}" destId="{B8B3AE37-F6E7-8A41-B6E9-4FA63F08F453}" srcOrd="0" destOrd="0" presId="urn:microsoft.com/office/officeart/2005/8/layout/chevron2"/>
    <dgm:cxn modelId="{DB69F03D-24D2-F94D-B6AC-012F145ACDA3}" type="presParOf" srcId="{B8B3AE37-F6E7-8A41-B6E9-4FA63F08F453}" destId="{3BCB2B28-9F28-3F4D-BC2A-4BF4C127C10D}" srcOrd="0" destOrd="0" presId="urn:microsoft.com/office/officeart/2005/8/layout/chevron2"/>
    <dgm:cxn modelId="{8CB9BFEB-3E74-4249-AF6F-D98D851F33BD}" type="presParOf" srcId="{B8B3AE37-F6E7-8A41-B6E9-4FA63F08F453}" destId="{E74C3AFB-FFAF-7E46-BAF9-1A2BE16AD872}" srcOrd="1" destOrd="0" presId="urn:microsoft.com/office/officeart/2005/8/layout/chevron2"/>
    <dgm:cxn modelId="{1B19DBDF-671C-114D-9B82-D13FB34A5707}" type="presParOf" srcId="{F91A510B-7AF2-6B40-88D4-4ED6C72EB959}" destId="{02CA8494-2CDD-2044-BD32-D9C55C02CC5A}" srcOrd="1" destOrd="0" presId="urn:microsoft.com/office/officeart/2005/8/layout/chevron2"/>
    <dgm:cxn modelId="{7D033748-AFBF-7747-9BFA-DCBF69AD6EDC}" type="presParOf" srcId="{F91A510B-7AF2-6B40-88D4-4ED6C72EB959}" destId="{96F8F3DD-C706-D64E-9910-B190E2DC362F}" srcOrd="2" destOrd="0" presId="urn:microsoft.com/office/officeart/2005/8/layout/chevron2"/>
    <dgm:cxn modelId="{FE96341C-D964-EC4D-8F7F-855323BC8744}" type="presParOf" srcId="{96F8F3DD-C706-D64E-9910-B190E2DC362F}" destId="{214D23EF-9931-1D4D-AC64-703A26D5921F}" srcOrd="0" destOrd="0" presId="urn:microsoft.com/office/officeart/2005/8/layout/chevron2"/>
    <dgm:cxn modelId="{C097A77A-E776-534D-936E-A90624E6A338}" type="presParOf" srcId="{96F8F3DD-C706-D64E-9910-B190E2DC362F}" destId="{D7C2AFC3-5FA7-A54E-9C30-9226422972A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428A3FF-80B3-F945-A136-A8A7DED4E4BA}" type="doc">
      <dgm:prSet loTypeId="urn:microsoft.com/office/officeart/2005/8/layout/cycle3" loCatId="" qsTypeId="urn:microsoft.com/office/officeart/2005/8/quickstyle/simple4" qsCatId="simple" csTypeId="urn:microsoft.com/office/officeart/2005/8/colors/accent2_5" csCatId="accent2" phldr="1"/>
      <dgm:spPr/>
      <dgm:t>
        <a:bodyPr/>
        <a:lstStyle/>
        <a:p>
          <a:endParaRPr lang="es-ES"/>
        </a:p>
      </dgm:t>
    </dgm:pt>
    <dgm:pt modelId="{6841083A-5380-D74E-B7F6-17018D7642FE}">
      <dgm:prSet phldrT="[Texto]"/>
      <dgm:spPr/>
      <dgm:t>
        <a:bodyPr/>
        <a:lstStyle/>
        <a:p>
          <a:r>
            <a:rPr lang="es-ES" dirty="0" smtClean="0"/>
            <a:t>Estoy visible</a:t>
          </a:r>
          <a:endParaRPr lang="es-ES" dirty="0"/>
        </a:p>
      </dgm:t>
    </dgm:pt>
    <dgm:pt modelId="{50AB8B9E-8DB9-A842-B07F-69B667CD3EC5}" type="parTrans" cxnId="{A62436B2-A0E4-284E-A3F5-41C0C487EBA4}">
      <dgm:prSet/>
      <dgm:spPr/>
      <dgm:t>
        <a:bodyPr/>
        <a:lstStyle/>
        <a:p>
          <a:endParaRPr lang="es-ES"/>
        </a:p>
      </dgm:t>
    </dgm:pt>
    <dgm:pt modelId="{4DC7A016-8A24-9D4E-9A8B-87B3F2586471}" type="sibTrans" cxnId="{A62436B2-A0E4-284E-A3F5-41C0C487EBA4}">
      <dgm:prSet/>
      <dgm:spPr/>
      <dgm:t>
        <a:bodyPr/>
        <a:lstStyle/>
        <a:p>
          <a:endParaRPr lang="es-ES"/>
        </a:p>
      </dgm:t>
    </dgm:pt>
    <dgm:pt modelId="{91ED511F-E62B-DD44-9F17-86611D1ADE7E}">
      <dgm:prSet phldrT="[Texto]"/>
      <dgm:spPr/>
      <dgm:t>
        <a:bodyPr/>
        <a:lstStyle/>
        <a:p>
          <a:r>
            <a:rPr lang="es-ES" dirty="0" smtClean="0"/>
            <a:t>+ </a:t>
          </a:r>
          <a:r>
            <a:rPr lang="es-ES" i="1" dirty="0" smtClean="0"/>
            <a:t>P</a:t>
          </a:r>
          <a:r>
            <a:rPr lang="es-ES" dirty="0" smtClean="0"/>
            <a:t> </a:t>
          </a:r>
        </a:p>
        <a:p>
          <a:r>
            <a:rPr lang="es-ES" dirty="0" smtClean="0"/>
            <a:t>Me encuentren</a:t>
          </a:r>
          <a:endParaRPr lang="es-ES" dirty="0"/>
        </a:p>
      </dgm:t>
    </dgm:pt>
    <dgm:pt modelId="{C7A68471-DA9C-0C41-A3CA-60903B8AE6C2}" type="parTrans" cxnId="{17A0AB30-B81E-B542-ABCB-90A67A9CFDA1}">
      <dgm:prSet/>
      <dgm:spPr/>
      <dgm:t>
        <a:bodyPr/>
        <a:lstStyle/>
        <a:p>
          <a:endParaRPr lang="es-ES"/>
        </a:p>
      </dgm:t>
    </dgm:pt>
    <dgm:pt modelId="{C307EA58-8D86-7541-A4AE-E0B1099D55D4}" type="sibTrans" cxnId="{17A0AB30-B81E-B542-ABCB-90A67A9CFDA1}">
      <dgm:prSet/>
      <dgm:spPr/>
      <dgm:t>
        <a:bodyPr/>
        <a:lstStyle/>
        <a:p>
          <a:endParaRPr lang="es-ES"/>
        </a:p>
      </dgm:t>
    </dgm:pt>
    <dgm:pt modelId="{EB7E7F78-7A29-F846-8CF1-0FDC33581F89}">
      <dgm:prSet phldrT="[Texto]"/>
      <dgm:spPr/>
      <dgm:t>
        <a:bodyPr/>
        <a:lstStyle/>
        <a:p>
          <a:r>
            <a:rPr lang="es-ES" dirty="0" smtClean="0"/>
            <a:t>+ </a:t>
          </a:r>
          <a:r>
            <a:rPr lang="es-ES" i="1" dirty="0" smtClean="0"/>
            <a:t>P</a:t>
          </a:r>
        </a:p>
        <a:p>
          <a:r>
            <a:rPr lang="es-ES" dirty="0" smtClean="0"/>
            <a:t>Me lean</a:t>
          </a:r>
          <a:endParaRPr lang="es-ES" dirty="0"/>
        </a:p>
      </dgm:t>
    </dgm:pt>
    <dgm:pt modelId="{C04C1289-F55B-8B42-BAD8-F61ABCB860C2}" type="parTrans" cxnId="{F50F9FFC-5EB0-D340-BC71-07206B56A7B8}">
      <dgm:prSet/>
      <dgm:spPr/>
      <dgm:t>
        <a:bodyPr/>
        <a:lstStyle/>
        <a:p>
          <a:endParaRPr lang="es-ES"/>
        </a:p>
      </dgm:t>
    </dgm:pt>
    <dgm:pt modelId="{78B1F51B-E61D-DC48-8ADD-05904579BB50}" type="sibTrans" cxnId="{F50F9FFC-5EB0-D340-BC71-07206B56A7B8}">
      <dgm:prSet/>
      <dgm:spPr/>
      <dgm:t>
        <a:bodyPr/>
        <a:lstStyle/>
        <a:p>
          <a:endParaRPr lang="es-ES"/>
        </a:p>
      </dgm:t>
    </dgm:pt>
    <dgm:pt modelId="{44609A04-7CB3-4A49-88DD-6767D9AAC6B2}">
      <dgm:prSet phldrT="[Texto]"/>
      <dgm:spPr/>
      <dgm:t>
        <a:bodyPr/>
        <a:lstStyle/>
        <a:p>
          <a:r>
            <a:rPr lang="es-ES" dirty="0" smtClean="0"/>
            <a:t>+ </a:t>
          </a:r>
          <a:r>
            <a:rPr lang="es-ES" i="1" dirty="0" smtClean="0"/>
            <a:t>P</a:t>
          </a:r>
        </a:p>
        <a:p>
          <a:r>
            <a:rPr lang="es-ES" dirty="0" smtClean="0"/>
            <a:t>Me citen</a:t>
          </a:r>
          <a:endParaRPr lang="es-ES" dirty="0"/>
        </a:p>
      </dgm:t>
    </dgm:pt>
    <dgm:pt modelId="{F0EF5D1F-CEBA-284F-A2E9-02F0454F7A1B}" type="parTrans" cxnId="{4F5B711D-BEE5-7C45-BCFC-532FFE3C3E4D}">
      <dgm:prSet/>
      <dgm:spPr/>
      <dgm:t>
        <a:bodyPr/>
        <a:lstStyle/>
        <a:p>
          <a:endParaRPr lang="es-ES"/>
        </a:p>
      </dgm:t>
    </dgm:pt>
    <dgm:pt modelId="{B64FF303-6640-CB43-9687-85CB1B681506}" type="sibTrans" cxnId="{4F5B711D-BEE5-7C45-BCFC-532FFE3C3E4D}">
      <dgm:prSet/>
      <dgm:spPr/>
      <dgm:t>
        <a:bodyPr/>
        <a:lstStyle/>
        <a:p>
          <a:endParaRPr lang="es-ES"/>
        </a:p>
      </dgm:t>
    </dgm:pt>
    <dgm:pt modelId="{B470DFAA-63EE-194F-BDB5-5467CC6ECB30}" type="pres">
      <dgm:prSet presAssocID="{2428A3FF-80B3-F945-A136-A8A7DED4E4B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C661A13-D56D-E841-8C21-5739B5258159}" type="pres">
      <dgm:prSet presAssocID="{2428A3FF-80B3-F945-A136-A8A7DED4E4BA}" presName="cycle" presStyleCnt="0"/>
      <dgm:spPr/>
    </dgm:pt>
    <dgm:pt modelId="{71161EAC-26C8-744A-B2C9-1456B685FC21}" type="pres">
      <dgm:prSet presAssocID="{6841083A-5380-D74E-B7F6-17018D7642FE}" presName="nodeFirs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DFFA3A2-1ACF-BA4C-B9D3-FFD51BBEEB4D}" type="pres">
      <dgm:prSet presAssocID="{4DC7A016-8A24-9D4E-9A8B-87B3F2586471}" presName="sibTransFirstNode" presStyleLbl="bgShp" presStyleIdx="0" presStyleCnt="1"/>
      <dgm:spPr/>
      <dgm:t>
        <a:bodyPr/>
        <a:lstStyle/>
        <a:p>
          <a:endParaRPr lang="es-ES"/>
        </a:p>
      </dgm:t>
    </dgm:pt>
    <dgm:pt modelId="{E909EE60-DDFD-AE45-8B0F-269D225804E1}" type="pres">
      <dgm:prSet presAssocID="{91ED511F-E62B-DD44-9F17-86611D1ADE7E}" presName="nodeFollowingNodes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3056964-137E-8043-861D-8A2DF90BC909}" type="pres">
      <dgm:prSet presAssocID="{EB7E7F78-7A29-F846-8CF1-0FDC33581F89}" presName="nodeFollowingNodes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3F2B522-4E2E-E346-98EC-EF59C6A6B74E}" type="pres">
      <dgm:prSet presAssocID="{44609A04-7CB3-4A49-88DD-6767D9AAC6B2}" presName="nodeFollowingNodes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7A0AB30-B81E-B542-ABCB-90A67A9CFDA1}" srcId="{2428A3FF-80B3-F945-A136-A8A7DED4E4BA}" destId="{91ED511F-E62B-DD44-9F17-86611D1ADE7E}" srcOrd="1" destOrd="0" parTransId="{C7A68471-DA9C-0C41-A3CA-60903B8AE6C2}" sibTransId="{C307EA58-8D86-7541-A4AE-E0B1099D55D4}"/>
    <dgm:cxn modelId="{F50F9FFC-5EB0-D340-BC71-07206B56A7B8}" srcId="{2428A3FF-80B3-F945-A136-A8A7DED4E4BA}" destId="{EB7E7F78-7A29-F846-8CF1-0FDC33581F89}" srcOrd="2" destOrd="0" parTransId="{C04C1289-F55B-8B42-BAD8-F61ABCB860C2}" sibTransId="{78B1F51B-E61D-DC48-8ADD-05904579BB50}"/>
    <dgm:cxn modelId="{4F5B711D-BEE5-7C45-BCFC-532FFE3C3E4D}" srcId="{2428A3FF-80B3-F945-A136-A8A7DED4E4BA}" destId="{44609A04-7CB3-4A49-88DD-6767D9AAC6B2}" srcOrd="3" destOrd="0" parTransId="{F0EF5D1F-CEBA-284F-A2E9-02F0454F7A1B}" sibTransId="{B64FF303-6640-CB43-9687-85CB1B681506}"/>
    <dgm:cxn modelId="{544FF447-C0D0-9E4F-A0A6-A9FA67939CB6}" type="presOf" srcId="{4DC7A016-8A24-9D4E-9A8B-87B3F2586471}" destId="{6DFFA3A2-1ACF-BA4C-B9D3-FFD51BBEEB4D}" srcOrd="0" destOrd="0" presId="urn:microsoft.com/office/officeart/2005/8/layout/cycle3"/>
    <dgm:cxn modelId="{401DE4A8-63ED-B64E-A6C1-27947D4C098F}" type="presOf" srcId="{91ED511F-E62B-DD44-9F17-86611D1ADE7E}" destId="{E909EE60-DDFD-AE45-8B0F-269D225804E1}" srcOrd="0" destOrd="0" presId="urn:microsoft.com/office/officeart/2005/8/layout/cycle3"/>
    <dgm:cxn modelId="{A95FAE07-6F29-FA4D-9B6C-8033FBD0E441}" type="presOf" srcId="{44609A04-7CB3-4A49-88DD-6767D9AAC6B2}" destId="{D3F2B522-4E2E-E346-98EC-EF59C6A6B74E}" srcOrd="0" destOrd="0" presId="urn:microsoft.com/office/officeart/2005/8/layout/cycle3"/>
    <dgm:cxn modelId="{C44DA7B0-F923-6C41-B2BF-7687FEF8CD3C}" type="presOf" srcId="{2428A3FF-80B3-F945-A136-A8A7DED4E4BA}" destId="{B470DFAA-63EE-194F-BDB5-5467CC6ECB30}" srcOrd="0" destOrd="0" presId="urn:microsoft.com/office/officeart/2005/8/layout/cycle3"/>
    <dgm:cxn modelId="{67C76EF4-10B1-0343-9B67-E0F6A588DED8}" type="presOf" srcId="{6841083A-5380-D74E-B7F6-17018D7642FE}" destId="{71161EAC-26C8-744A-B2C9-1456B685FC21}" srcOrd="0" destOrd="0" presId="urn:microsoft.com/office/officeart/2005/8/layout/cycle3"/>
    <dgm:cxn modelId="{A62436B2-A0E4-284E-A3F5-41C0C487EBA4}" srcId="{2428A3FF-80B3-F945-A136-A8A7DED4E4BA}" destId="{6841083A-5380-D74E-B7F6-17018D7642FE}" srcOrd="0" destOrd="0" parTransId="{50AB8B9E-8DB9-A842-B07F-69B667CD3EC5}" sibTransId="{4DC7A016-8A24-9D4E-9A8B-87B3F2586471}"/>
    <dgm:cxn modelId="{8CBABC8D-B8F2-CA4A-993E-802B09957D24}" type="presOf" srcId="{EB7E7F78-7A29-F846-8CF1-0FDC33581F89}" destId="{C3056964-137E-8043-861D-8A2DF90BC909}" srcOrd="0" destOrd="0" presId="urn:microsoft.com/office/officeart/2005/8/layout/cycle3"/>
    <dgm:cxn modelId="{F5104AEC-7CC0-0D49-90F3-BAFE5549BB39}" type="presParOf" srcId="{B470DFAA-63EE-194F-BDB5-5467CC6ECB30}" destId="{3C661A13-D56D-E841-8C21-5739B5258159}" srcOrd="0" destOrd="0" presId="urn:microsoft.com/office/officeart/2005/8/layout/cycle3"/>
    <dgm:cxn modelId="{7C06985F-E3B0-0E4C-B9C5-E3130D6194B5}" type="presParOf" srcId="{3C661A13-D56D-E841-8C21-5739B5258159}" destId="{71161EAC-26C8-744A-B2C9-1456B685FC21}" srcOrd="0" destOrd="0" presId="urn:microsoft.com/office/officeart/2005/8/layout/cycle3"/>
    <dgm:cxn modelId="{1FACF90F-BF16-AA4C-94C2-2DF0B85A489D}" type="presParOf" srcId="{3C661A13-D56D-E841-8C21-5739B5258159}" destId="{6DFFA3A2-1ACF-BA4C-B9D3-FFD51BBEEB4D}" srcOrd="1" destOrd="0" presId="urn:microsoft.com/office/officeart/2005/8/layout/cycle3"/>
    <dgm:cxn modelId="{DC4085D3-3B5C-CE44-A466-383496F1522E}" type="presParOf" srcId="{3C661A13-D56D-E841-8C21-5739B5258159}" destId="{E909EE60-DDFD-AE45-8B0F-269D225804E1}" srcOrd="2" destOrd="0" presId="urn:microsoft.com/office/officeart/2005/8/layout/cycle3"/>
    <dgm:cxn modelId="{72AB5D3B-9FDD-E441-88F5-F4FD800F6447}" type="presParOf" srcId="{3C661A13-D56D-E841-8C21-5739B5258159}" destId="{C3056964-137E-8043-861D-8A2DF90BC909}" srcOrd="3" destOrd="0" presId="urn:microsoft.com/office/officeart/2005/8/layout/cycle3"/>
    <dgm:cxn modelId="{4610410A-0A9A-254B-A572-712A1BF97022}" type="presParOf" srcId="{3C661A13-D56D-E841-8C21-5739B5258159}" destId="{D3F2B522-4E2E-E346-98EC-EF59C6A6B74E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DBD0955-896A-B246-9BDA-0A6C360B461B}" type="doc">
      <dgm:prSet loTypeId="urn:microsoft.com/office/officeart/2005/8/layout/arrow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736CFFC-859B-E540-A598-52B2A4BA213F}">
      <dgm:prSet custT="1"/>
      <dgm:spPr/>
      <dgm:t>
        <a:bodyPr/>
        <a:lstStyle/>
        <a:p>
          <a:pPr rtl="0"/>
          <a:r>
            <a:rPr lang="es-ES_tradnl" sz="3600" dirty="0" smtClean="0"/>
            <a:t>SI</a:t>
          </a:r>
          <a:r>
            <a:rPr lang="es-ES_tradnl" sz="3300" dirty="0" smtClean="0"/>
            <a:t> </a:t>
          </a:r>
        </a:p>
        <a:p>
          <a:pPr rtl="0"/>
          <a:r>
            <a:rPr lang="es-ES_tradnl" sz="2800" dirty="0" smtClean="0"/>
            <a:t>Qué pueden hacer y cómo lo pueden hacer</a:t>
          </a:r>
          <a:r>
            <a:rPr lang="es-ES_tradnl" sz="3300" dirty="0" smtClean="0"/>
            <a:t>?</a:t>
          </a:r>
          <a:endParaRPr lang="es-ES_tradnl" sz="3300" dirty="0"/>
        </a:p>
      </dgm:t>
    </dgm:pt>
    <dgm:pt modelId="{9AF1A22D-621E-0E44-A425-8FB3DDEFBEB6}" type="parTrans" cxnId="{C918E551-26FE-AD44-90FA-3EBBADE1D187}">
      <dgm:prSet/>
      <dgm:spPr/>
      <dgm:t>
        <a:bodyPr/>
        <a:lstStyle/>
        <a:p>
          <a:endParaRPr lang="es-ES"/>
        </a:p>
      </dgm:t>
    </dgm:pt>
    <dgm:pt modelId="{40EB5D70-42B5-234A-84BE-CD5C0388CA4A}" type="sibTrans" cxnId="{C918E551-26FE-AD44-90FA-3EBBADE1D187}">
      <dgm:prSet/>
      <dgm:spPr/>
      <dgm:t>
        <a:bodyPr/>
        <a:lstStyle/>
        <a:p>
          <a:endParaRPr lang="es-ES"/>
        </a:p>
      </dgm:t>
    </dgm:pt>
    <dgm:pt modelId="{F52C261F-D3CE-EE49-8691-663164A91FAC}">
      <dgm:prSet custT="1"/>
      <dgm:spPr/>
      <dgm:t>
        <a:bodyPr/>
        <a:lstStyle/>
        <a:p>
          <a:r>
            <a:rPr lang="es-ES" sz="3600" dirty="0" smtClean="0"/>
            <a:t>NO</a:t>
          </a:r>
          <a:r>
            <a:rPr lang="es-ES" sz="2700" dirty="0" smtClean="0"/>
            <a:t> </a:t>
          </a:r>
        </a:p>
        <a:p>
          <a:r>
            <a:rPr lang="es-ES" sz="2700" dirty="0" smtClean="0"/>
            <a:t>Dejan de cumplir la función de </a:t>
          </a:r>
          <a:r>
            <a:rPr lang="es-ES" sz="2700" dirty="0" err="1" smtClean="0"/>
            <a:t>visibilización</a:t>
          </a:r>
          <a:r>
            <a:rPr lang="es-ES" sz="2700" dirty="0" smtClean="0"/>
            <a:t>?</a:t>
          </a:r>
          <a:endParaRPr lang="es-ES" sz="2700" dirty="0"/>
        </a:p>
      </dgm:t>
    </dgm:pt>
    <dgm:pt modelId="{80844E90-ED37-EF4C-8230-D9D2D70FED7D}" type="parTrans" cxnId="{664F2578-A9EB-C242-9B5A-E52F00EE548A}">
      <dgm:prSet/>
      <dgm:spPr/>
      <dgm:t>
        <a:bodyPr/>
        <a:lstStyle/>
        <a:p>
          <a:endParaRPr lang="es-ES"/>
        </a:p>
      </dgm:t>
    </dgm:pt>
    <dgm:pt modelId="{38AB233A-E97A-3D4B-B70B-22A9402EBC9E}" type="sibTrans" cxnId="{664F2578-A9EB-C242-9B5A-E52F00EE548A}">
      <dgm:prSet/>
      <dgm:spPr/>
      <dgm:t>
        <a:bodyPr/>
        <a:lstStyle/>
        <a:p>
          <a:endParaRPr lang="es-ES"/>
        </a:p>
      </dgm:t>
    </dgm:pt>
    <dgm:pt modelId="{2C34DB1D-ED7C-C346-ADB0-A47D63160E65}" type="pres">
      <dgm:prSet presAssocID="{6DBD0955-896A-B246-9BDA-0A6C360B461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EE4BFC5-2411-1C4A-A63E-0630F8A615F8}" type="pres">
      <dgm:prSet presAssocID="{B736CFFC-859B-E540-A598-52B2A4BA213F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F4ECC90-B006-C143-A749-FF8B225F3D44}" type="pres">
      <dgm:prSet presAssocID="{F52C261F-D3CE-EE49-8691-663164A91FAC}" presName="arrow" presStyleLbl="node1" presStyleIdx="1" presStyleCnt="2" custRadScaleRad="10001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918E551-26FE-AD44-90FA-3EBBADE1D187}" srcId="{6DBD0955-896A-B246-9BDA-0A6C360B461B}" destId="{B736CFFC-859B-E540-A598-52B2A4BA213F}" srcOrd="0" destOrd="0" parTransId="{9AF1A22D-621E-0E44-A425-8FB3DDEFBEB6}" sibTransId="{40EB5D70-42B5-234A-84BE-CD5C0388CA4A}"/>
    <dgm:cxn modelId="{6437BAB5-6F13-B94F-9278-9D5C19ECDF2D}" type="presOf" srcId="{F52C261F-D3CE-EE49-8691-663164A91FAC}" destId="{EF4ECC90-B006-C143-A749-FF8B225F3D44}" srcOrd="0" destOrd="0" presId="urn:microsoft.com/office/officeart/2005/8/layout/arrow1"/>
    <dgm:cxn modelId="{8DDBD340-05ED-E844-AFC9-12B26ABCCC42}" type="presOf" srcId="{6DBD0955-896A-B246-9BDA-0A6C360B461B}" destId="{2C34DB1D-ED7C-C346-ADB0-A47D63160E65}" srcOrd="0" destOrd="0" presId="urn:microsoft.com/office/officeart/2005/8/layout/arrow1"/>
    <dgm:cxn modelId="{664F2578-A9EB-C242-9B5A-E52F00EE548A}" srcId="{6DBD0955-896A-B246-9BDA-0A6C360B461B}" destId="{F52C261F-D3CE-EE49-8691-663164A91FAC}" srcOrd="1" destOrd="0" parTransId="{80844E90-ED37-EF4C-8230-D9D2D70FED7D}" sibTransId="{38AB233A-E97A-3D4B-B70B-22A9402EBC9E}"/>
    <dgm:cxn modelId="{F4D8C486-50F8-DA4A-A4F3-52A4FA3DDD00}" type="presOf" srcId="{B736CFFC-859B-E540-A598-52B2A4BA213F}" destId="{DEE4BFC5-2411-1C4A-A63E-0630F8A615F8}" srcOrd="0" destOrd="0" presId="urn:microsoft.com/office/officeart/2005/8/layout/arrow1"/>
    <dgm:cxn modelId="{BE7A2A66-7E75-E54A-ADD2-96411787A487}" type="presParOf" srcId="{2C34DB1D-ED7C-C346-ADB0-A47D63160E65}" destId="{DEE4BFC5-2411-1C4A-A63E-0630F8A615F8}" srcOrd="0" destOrd="0" presId="urn:microsoft.com/office/officeart/2005/8/layout/arrow1"/>
    <dgm:cxn modelId="{A08BDBC5-C657-D848-B3EA-9D8C779F7B4C}" type="presParOf" srcId="{2C34DB1D-ED7C-C346-ADB0-A47D63160E65}" destId="{EF4ECC90-B006-C143-A749-FF8B225F3D44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C0F9661-F1BB-D641-9762-A1B4AE6FFDC2}" type="doc">
      <dgm:prSet loTypeId="urn:microsoft.com/office/officeart/2005/8/layout/chevron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D46818A-8A94-C642-97C7-DF9F85F22E2D}">
      <dgm:prSet phldrT="[Texto]"/>
      <dgm:spPr/>
      <dgm:t>
        <a:bodyPr/>
        <a:lstStyle/>
        <a:p>
          <a:r>
            <a:rPr lang="es-ES" dirty="0" smtClean="0"/>
            <a:t>Medir uso</a:t>
          </a:r>
          <a:endParaRPr lang="es-ES" dirty="0"/>
        </a:p>
      </dgm:t>
    </dgm:pt>
    <dgm:pt modelId="{98611F06-F07D-C04E-8F09-FBE7A64AF76B}" type="parTrans" cxnId="{4595A2FE-F1B5-2B4D-9EB3-1FC78F095EC1}">
      <dgm:prSet/>
      <dgm:spPr/>
      <dgm:t>
        <a:bodyPr/>
        <a:lstStyle/>
        <a:p>
          <a:endParaRPr lang="es-ES"/>
        </a:p>
      </dgm:t>
    </dgm:pt>
    <dgm:pt modelId="{41058BE8-310F-8441-9B3E-9A9EE69D0000}" type="sibTrans" cxnId="{4595A2FE-F1B5-2B4D-9EB3-1FC78F095EC1}">
      <dgm:prSet/>
      <dgm:spPr/>
      <dgm:t>
        <a:bodyPr/>
        <a:lstStyle/>
        <a:p>
          <a:endParaRPr lang="es-ES"/>
        </a:p>
      </dgm:t>
    </dgm:pt>
    <dgm:pt modelId="{E3B11D6F-B23B-504D-8A3E-AD6367CCCDDC}">
      <dgm:prSet phldrT="[Texto]"/>
      <dgm:spPr/>
      <dgm:t>
        <a:bodyPr/>
        <a:lstStyle/>
        <a:p>
          <a:r>
            <a:rPr lang="es-ES" dirty="0" smtClean="0"/>
            <a:t>Vistas</a:t>
          </a:r>
          <a:endParaRPr lang="es-ES" dirty="0"/>
        </a:p>
      </dgm:t>
    </dgm:pt>
    <dgm:pt modelId="{A13C3E76-4746-9340-B4D9-4674AE215001}" type="parTrans" cxnId="{EEF6F310-78CF-6641-B03A-9BA4C623A2F5}">
      <dgm:prSet/>
      <dgm:spPr/>
      <dgm:t>
        <a:bodyPr/>
        <a:lstStyle/>
        <a:p>
          <a:endParaRPr lang="es-ES"/>
        </a:p>
      </dgm:t>
    </dgm:pt>
    <dgm:pt modelId="{016882EB-1D62-2344-A0DC-A0F65FED8416}" type="sibTrans" cxnId="{EEF6F310-78CF-6641-B03A-9BA4C623A2F5}">
      <dgm:prSet/>
      <dgm:spPr/>
      <dgm:t>
        <a:bodyPr/>
        <a:lstStyle/>
        <a:p>
          <a:endParaRPr lang="es-ES"/>
        </a:p>
      </dgm:t>
    </dgm:pt>
    <dgm:pt modelId="{6CE96E2B-B425-5C4C-85C8-E820D737759B}">
      <dgm:prSet phldrT="[Texto]"/>
      <dgm:spPr/>
      <dgm:t>
        <a:bodyPr/>
        <a:lstStyle/>
        <a:p>
          <a:r>
            <a:rPr lang="es-ES" dirty="0" smtClean="0"/>
            <a:t>Descargas</a:t>
          </a:r>
          <a:endParaRPr lang="es-ES" dirty="0"/>
        </a:p>
      </dgm:t>
    </dgm:pt>
    <dgm:pt modelId="{52485CA2-8857-7046-9251-3C583C53ED49}" type="parTrans" cxnId="{B479331B-8A22-BD45-B9E0-9F4F2D2D6244}">
      <dgm:prSet/>
      <dgm:spPr/>
      <dgm:t>
        <a:bodyPr/>
        <a:lstStyle/>
        <a:p>
          <a:endParaRPr lang="es-ES"/>
        </a:p>
      </dgm:t>
    </dgm:pt>
    <dgm:pt modelId="{F1E904BD-0AF1-D24A-BFF9-8E4398DF3F27}" type="sibTrans" cxnId="{B479331B-8A22-BD45-B9E0-9F4F2D2D6244}">
      <dgm:prSet/>
      <dgm:spPr/>
      <dgm:t>
        <a:bodyPr/>
        <a:lstStyle/>
        <a:p>
          <a:endParaRPr lang="es-ES"/>
        </a:p>
      </dgm:t>
    </dgm:pt>
    <dgm:pt modelId="{9650FA26-E8FA-114A-8D70-B5390A49AC34}">
      <dgm:prSet phldrT="[Texto]"/>
      <dgm:spPr/>
      <dgm:t>
        <a:bodyPr/>
        <a:lstStyle/>
        <a:p>
          <a:r>
            <a:rPr lang="es-ES" dirty="0" smtClean="0"/>
            <a:t>Web 2.0</a:t>
          </a:r>
          <a:endParaRPr lang="es-ES" dirty="0"/>
        </a:p>
      </dgm:t>
    </dgm:pt>
    <dgm:pt modelId="{006A45A1-EF2D-A04B-A6B8-26F3E38BA7D5}" type="parTrans" cxnId="{41167111-5784-1E42-AE4E-DCD5ED2ED235}">
      <dgm:prSet/>
      <dgm:spPr/>
      <dgm:t>
        <a:bodyPr/>
        <a:lstStyle/>
        <a:p>
          <a:endParaRPr lang="es-ES"/>
        </a:p>
      </dgm:t>
    </dgm:pt>
    <dgm:pt modelId="{DC20B3FD-963D-CE41-89E7-DA62545D9B2D}" type="sibTrans" cxnId="{41167111-5784-1E42-AE4E-DCD5ED2ED235}">
      <dgm:prSet/>
      <dgm:spPr/>
      <dgm:t>
        <a:bodyPr/>
        <a:lstStyle/>
        <a:p>
          <a:endParaRPr lang="es-ES"/>
        </a:p>
      </dgm:t>
    </dgm:pt>
    <dgm:pt modelId="{3681A32A-D3F2-C243-8704-C6A83EFEE308}">
      <dgm:prSet phldrT="[Texto]"/>
      <dgm:spPr/>
      <dgm:t>
        <a:bodyPr/>
        <a:lstStyle/>
        <a:p>
          <a:r>
            <a:rPr lang="es-ES" dirty="0" smtClean="0"/>
            <a:t>Promoción novedades</a:t>
          </a:r>
          <a:endParaRPr lang="es-ES" dirty="0"/>
        </a:p>
      </dgm:t>
    </dgm:pt>
    <dgm:pt modelId="{63CF0464-C7B6-394C-8B40-486FB3DABEB5}" type="parTrans" cxnId="{86F61FEB-A833-9040-86D4-AD1081F5AB71}">
      <dgm:prSet/>
      <dgm:spPr/>
      <dgm:t>
        <a:bodyPr/>
        <a:lstStyle/>
        <a:p>
          <a:endParaRPr lang="es-ES"/>
        </a:p>
      </dgm:t>
    </dgm:pt>
    <dgm:pt modelId="{A38C7002-1045-D94B-9966-B2663F487590}" type="sibTrans" cxnId="{86F61FEB-A833-9040-86D4-AD1081F5AB71}">
      <dgm:prSet/>
      <dgm:spPr/>
      <dgm:t>
        <a:bodyPr/>
        <a:lstStyle/>
        <a:p>
          <a:endParaRPr lang="es-ES"/>
        </a:p>
      </dgm:t>
    </dgm:pt>
    <dgm:pt modelId="{A02B72C0-088C-CB43-B599-D9EFE4BE3618}">
      <dgm:prSet phldrT="[Texto]"/>
      <dgm:spPr/>
      <dgm:t>
        <a:bodyPr/>
        <a:lstStyle/>
        <a:p>
          <a:r>
            <a:rPr lang="es-ES" dirty="0" smtClean="0"/>
            <a:t>Promoción destacados</a:t>
          </a:r>
          <a:endParaRPr lang="es-ES" dirty="0"/>
        </a:p>
      </dgm:t>
    </dgm:pt>
    <dgm:pt modelId="{7BB021AD-79EC-8E43-A316-DADA1C086F5E}" type="parTrans" cxnId="{618B80F6-359D-9747-9758-A0F369453ED7}">
      <dgm:prSet/>
      <dgm:spPr/>
      <dgm:t>
        <a:bodyPr/>
        <a:lstStyle/>
        <a:p>
          <a:endParaRPr lang="es-ES"/>
        </a:p>
      </dgm:t>
    </dgm:pt>
    <dgm:pt modelId="{6A055D9F-8E85-144A-B848-29FEC21ED8F7}" type="sibTrans" cxnId="{618B80F6-359D-9747-9758-A0F369453ED7}">
      <dgm:prSet/>
      <dgm:spPr/>
      <dgm:t>
        <a:bodyPr/>
        <a:lstStyle/>
        <a:p>
          <a:endParaRPr lang="es-ES"/>
        </a:p>
      </dgm:t>
    </dgm:pt>
    <dgm:pt modelId="{2D0ADE37-9D7C-D440-ADFC-C76DBEC5E3DE}" type="pres">
      <dgm:prSet presAssocID="{2C0F9661-F1BB-D641-9762-A1B4AE6FFDC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871BAA0-30E3-8D4D-9E76-114CB9AFB669}" type="pres">
      <dgm:prSet presAssocID="{5D46818A-8A94-C642-97C7-DF9F85F22E2D}" presName="composite" presStyleCnt="0"/>
      <dgm:spPr/>
    </dgm:pt>
    <dgm:pt modelId="{B4331E28-69FE-F649-B3F1-F242EB2FEF98}" type="pres">
      <dgm:prSet presAssocID="{5D46818A-8A94-C642-97C7-DF9F85F22E2D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769C1A0-6810-9949-B28D-AC929FF5076F}" type="pres">
      <dgm:prSet presAssocID="{5D46818A-8A94-C642-97C7-DF9F85F22E2D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A4EA989-7D96-5040-A395-2BB226DAE806}" type="pres">
      <dgm:prSet presAssocID="{41058BE8-310F-8441-9B3E-9A9EE69D0000}" presName="sp" presStyleCnt="0"/>
      <dgm:spPr/>
    </dgm:pt>
    <dgm:pt modelId="{AB969FCB-59E9-BB4C-BB3A-5A838612FC74}" type="pres">
      <dgm:prSet presAssocID="{9650FA26-E8FA-114A-8D70-B5390A49AC34}" presName="composite" presStyleCnt="0"/>
      <dgm:spPr/>
    </dgm:pt>
    <dgm:pt modelId="{769304E8-E95D-EB44-891B-5354EF090FA2}" type="pres">
      <dgm:prSet presAssocID="{9650FA26-E8FA-114A-8D70-B5390A49AC34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5DE5625-3764-2F4A-ACA6-0012F92442B6}" type="pres">
      <dgm:prSet presAssocID="{9650FA26-E8FA-114A-8D70-B5390A49AC34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ECDE1C4-23EE-934B-8E61-99418ACEE991}" type="presOf" srcId="{E3B11D6F-B23B-504D-8A3E-AD6367CCCDDC}" destId="{7769C1A0-6810-9949-B28D-AC929FF5076F}" srcOrd="0" destOrd="0" presId="urn:microsoft.com/office/officeart/2005/8/layout/chevron2"/>
    <dgm:cxn modelId="{EEF6F310-78CF-6641-B03A-9BA4C623A2F5}" srcId="{5D46818A-8A94-C642-97C7-DF9F85F22E2D}" destId="{E3B11D6F-B23B-504D-8A3E-AD6367CCCDDC}" srcOrd="0" destOrd="0" parTransId="{A13C3E76-4746-9340-B4D9-4674AE215001}" sibTransId="{016882EB-1D62-2344-A0DC-A0F65FED8416}"/>
    <dgm:cxn modelId="{B7D7316D-C1D6-524E-8A35-14AEA08F79E4}" type="presOf" srcId="{9650FA26-E8FA-114A-8D70-B5390A49AC34}" destId="{769304E8-E95D-EB44-891B-5354EF090FA2}" srcOrd="0" destOrd="0" presId="urn:microsoft.com/office/officeart/2005/8/layout/chevron2"/>
    <dgm:cxn modelId="{41167111-5784-1E42-AE4E-DCD5ED2ED235}" srcId="{2C0F9661-F1BB-D641-9762-A1B4AE6FFDC2}" destId="{9650FA26-E8FA-114A-8D70-B5390A49AC34}" srcOrd="1" destOrd="0" parTransId="{006A45A1-EF2D-A04B-A6B8-26F3E38BA7D5}" sibTransId="{DC20B3FD-963D-CE41-89E7-DA62545D9B2D}"/>
    <dgm:cxn modelId="{DEF7B8EA-2A03-4242-80E6-F0BF3E0A96E3}" type="presOf" srcId="{2C0F9661-F1BB-D641-9762-A1B4AE6FFDC2}" destId="{2D0ADE37-9D7C-D440-ADFC-C76DBEC5E3DE}" srcOrd="0" destOrd="0" presId="urn:microsoft.com/office/officeart/2005/8/layout/chevron2"/>
    <dgm:cxn modelId="{B479331B-8A22-BD45-B9E0-9F4F2D2D6244}" srcId="{5D46818A-8A94-C642-97C7-DF9F85F22E2D}" destId="{6CE96E2B-B425-5C4C-85C8-E820D737759B}" srcOrd="1" destOrd="0" parTransId="{52485CA2-8857-7046-9251-3C583C53ED49}" sibTransId="{F1E904BD-0AF1-D24A-BFF9-8E4398DF3F27}"/>
    <dgm:cxn modelId="{4595A2FE-F1B5-2B4D-9EB3-1FC78F095EC1}" srcId="{2C0F9661-F1BB-D641-9762-A1B4AE6FFDC2}" destId="{5D46818A-8A94-C642-97C7-DF9F85F22E2D}" srcOrd="0" destOrd="0" parTransId="{98611F06-F07D-C04E-8F09-FBE7A64AF76B}" sibTransId="{41058BE8-310F-8441-9B3E-9A9EE69D0000}"/>
    <dgm:cxn modelId="{22EB3BFE-B174-EF45-8CE7-3609A45B98F8}" type="presOf" srcId="{6CE96E2B-B425-5C4C-85C8-E820D737759B}" destId="{7769C1A0-6810-9949-B28D-AC929FF5076F}" srcOrd="0" destOrd="1" presId="urn:microsoft.com/office/officeart/2005/8/layout/chevron2"/>
    <dgm:cxn modelId="{618B80F6-359D-9747-9758-A0F369453ED7}" srcId="{9650FA26-E8FA-114A-8D70-B5390A49AC34}" destId="{A02B72C0-088C-CB43-B599-D9EFE4BE3618}" srcOrd="1" destOrd="0" parTransId="{7BB021AD-79EC-8E43-A316-DADA1C086F5E}" sibTransId="{6A055D9F-8E85-144A-B848-29FEC21ED8F7}"/>
    <dgm:cxn modelId="{274E9B32-45E2-C347-976F-1D717CBF390F}" type="presOf" srcId="{A02B72C0-088C-CB43-B599-D9EFE4BE3618}" destId="{35DE5625-3764-2F4A-ACA6-0012F92442B6}" srcOrd="0" destOrd="1" presId="urn:microsoft.com/office/officeart/2005/8/layout/chevron2"/>
    <dgm:cxn modelId="{F914799C-0ED3-4142-91A9-7A28217CDB7B}" type="presOf" srcId="{3681A32A-D3F2-C243-8704-C6A83EFEE308}" destId="{35DE5625-3764-2F4A-ACA6-0012F92442B6}" srcOrd="0" destOrd="0" presId="urn:microsoft.com/office/officeart/2005/8/layout/chevron2"/>
    <dgm:cxn modelId="{86F61FEB-A833-9040-86D4-AD1081F5AB71}" srcId="{9650FA26-E8FA-114A-8D70-B5390A49AC34}" destId="{3681A32A-D3F2-C243-8704-C6A83EFEE308}" srcOrd="0" destOrd="0" parTransId="{63CF0464-C7B6-394C-8B40-486FB3DABEB5}" sibTransId="{A38C7002-1045-D94B-9966-B2663F487590}"/>
    <dgm:cxn modelId="{9D904059-A61B-9443-A3A3-1E05ABCEEC03}" type="presOf" srcId="{5D46818A-8A94-C642-97C7-DF9F85F22E2D}" destId="{B4331E28-69FE-F649-B3F1-F242EB2FEF98}" srcOrd="0" destOrd="0" presId="urn:microsoft.com/office/officeart/2005/8/layout/chevron2"/>
    <dgm:cxn modelId="{36359A5E-958A-9C42-82BB-44F5F50F1651}" type="presParOf" srcId="{2D0ADE37-9D7C-D440-ADFC-C76DBEC5E3DE}" destId="{B871BAA0-30E3-8D4D-9E76-114CB9AFB669}" srcOrd="0" destOrd="0" presId="urn:microsoft.com/office/officeart/2005/8/layout/chevron2"/>
    <dgm:cxn modelId="{5518D57B-B44C-FE4C-BCF7-74A159CE4354}" type="presParOf" srcId="{B871BAA0-30E3-8D4D-9E76-114CB9AFB669}" destId="{B4331E28-69FE-F649-B3F1-F242EB2FEF98}" srcOrd="0" destOrd="0" presId="urn:microsoft.com/office/officeart/2005/8/layout/chevron2"/>
    <dgm:cxn modelId="{DDC6B7C6-5260-8840-ADA1-8444D1E48169}" type="presParOf" srcId="{B871BAA0-30E3-8D4D-9E76-114CB9AFB669}" destId="{7769C1A0-6810-9949-B28D-AC929FF5076F}" srcOrd="1" destOrd="0" presId="urn:microsoft.com/office/officeart/2005/8/layout/chevron2"/>
    <dgm:cxn modelId="{232FCBC7-58DD-A54A-A16D-2211264E68E1}" type="presParOf" srcId="{2D0ADE37-9D7C-D440-ADFC-C76DBEC5E3DE}" destId="{DA4EA989-7D96-5040-A395-2BB226DAE806}" srcOrd="1" destOrd="0" presId="urn:microsoft.com/office/officeart/2005/8/layout/chevron2"/>
    <dgm:cxn modelId="{54F07FF4-C5EF-9743-A07D-554C98402072}" type="presParOf" srcId="{2D0ADE37-9D7C-D440-ADFC-C76DBEC5E3DE}" destId="{AB969FCB-59E9-BB4C-BB3A-5A838612FC74}" srcOrd="2" destOrd="0" presId="urn:microsoft.com/office/officeart/2005/8/layout/chevron2"/>
    <dgm:cxn modelId="{BA6F8B82-0F6C-4842-B68C-A06847D54955}" type="presParOf" srcId="{AB969FCB-59E9-BB4C-BB3A-5A838612FC74}" destId="{769304E8-E95D-EB44-891B-5354EF090FA2}" srcOrd="0" destOrd="0" presId="urn:microsoft.com/office/officeart/2005/8/layout/chevron2"/>
    <dgm:cxn modelId="{3FE46DB1-EB27-2048-9BBF-16AFA7F5D5F0}" type="presParOf" srcId="{AB969FCB-59E9-BB4C-BB3A-5A838612FC74}" destId="{35DE5625-3764-2F4A-ACA6-0012F92442B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EC5572B-E771-3341-8DEF-322A9AA8D1A7}" type="doc">
      <dgm:prSet loTypeId="urn:microsoft.com/office/officeart/2005/8/layout/cycle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BB75916-9F1C-9B4D-A7AA-767D843F23C0}">
      <dgm:prSet phldrT="[Texto]" custT="1"/>
      <dgm:spPr/>
      <dgm:t>
        <a:bodyPr/>
        <a:lstStyle/>
        <a:p>
          <a:r>
            <a:rPr lang="es-ES" sz="2000" dirty="0" smtClean="0"/>
            <a:t>Relevar Iniciativas </a:t>
          </a:r>
          <a:r>
            <a:rPr lang="es-ES" sz="2000" dirty="0" err="1" smtClean="0"/>
            <a:t>Internac</a:t>
          </a:r>
          <a:r>
            <a:rPr lang="es-ES" sz="2000" dirty="0" smtClean="0"/>
            <a:t>.</a:t>
          </a:r>
          <a:endParaRPr lang="es-ES" sz="2000" dirty="0"/>
        </a:p>
      </dgm:t>
    </dgm:pt>
    <dgm:pt modelId="{C7ED6F5B-8538-4D49-A1BD-F1E3BC73F3C5}" type="parTrans" cxnId="{37181F44-C760-494E-B965-0BBDC2358B95}">
      <dgm:prSet/>
      <dgm:spPr/>
      <dgm:t>
        <a:bodyPr/>
        <a:lstStyle/>
        <a:p>
          <a:endParaRPr lang="es-ES"/>
        </a:p>
      </dgm:t>
    </dgm:pt>
    <dgm:pt modelId="{D8AD3DFB-A5C0-F04E-96A5-347D586023C9}" type="sibTrans" cxnId="{37181F44-C760-494E-B965-0BBDC2358B95}">
      <dgm:prSet/>
      <dgm:spPr/>
      <dgm:t>
        <a:bodyPr/>
        <a:lstStyle/>
        <a:p>
          <a:endParaRPr lang="es-ES"/>
        </a:p>
      </dgm:t>
    </dgm:pt>
    <dgm:pt modelId="{860D48BB-9E93-BA49-BCE7-469CB158ACE6}">
      <dgm:prSet phldrT="[Texto]" custT="1"/>
      <dgm:spPr/>
      <dgm:t>
        <a:bodyPr/>
        <a:lstStyle/>
        <a:p>
          <a:r>
            <a:rPr lang="es-ES" sz="1800" dirty="0" smtClean="0"/>
            <a:t>Relevar técnicas de recogida de datos en la web</a:t>
          </a:r>
          <a:endParaRPr lang="es-ES" sz="1800" dirty="0"/>
        </a:p>
      </dgm:t>
    </dgm:pt>
    <dgm:pt modelId="{CF482530-AE35-7842-BCA2-9A549E4BE4B9}" type="parTrans" cxnId="{792C6999-0FA3-104F-844B-2231E4F6B61B}">
      <dgm:prSet/>
      <dgm:spPr/>
      <dgm:t>
        <a:bodyPr/>
        <a:lstStyle/>
        <a:p>
          <a:endParaRPr lang="es-ES"/>
        </a:p>
      </dgm:t>
    </dgm:pt>
    <dgm:pt modelId="{C42D7E69-7123-4E42-ADD0-65491BF679B1}" type="sibTrans" cxnId="{792C6999-0FA3-104F-844B-2231E4F6B61B}">
      <dgm:prSet/>
      <dgm:spPr/>
      <dgm:t>
        <a:bodyPr/>
        <a:lstStyle/>
        <a:p>
          <a:endParaRPr lang="es-ES"/>
        </a:p>
      </dgm:t>
    </dgm:pt>
    <dgm:pt modelId="{19861BBE-E8E0-3C44-BF2A-54D81371EF5A}">
      <dgm:prSet phldrT="[Texto]"/>
      <dgm:spPr/>
      <dgm:t>
        <a:bodyPr/>
        <a:lstStyle/>
        <a:p>
          <a:r>
            <a:rPr lang="es-ES" dirty="0" smtClean="0"/>
            <a:t>Ponerla</a:t>
          </a:r>
          <a:r>
            <a:rPr lang="es-ES" baseline="0" dirty="0" smtClean="0"/>
            <a:t> a</a:t>
          </a:r>
        </a:p>
        <a:p>
          <a:r>
            <a:rPr lang="es-ES" baseline="0" dirty="0" smtClean="0"/>
            <a:t>prueba</a:t>
          </a:r>
          <a:endParaRPr lang="es-ES" dirty="0"/>
        </a:p>
      </dgm:t>
    </dgm:pt>
    <dgm:pt modelId="{BEF42B86-576B-4F4F-B1E5-03FFDB859D90}" type="parTrans" cxnId="{CD339491-B180-9F47-A5FE-026156E5BE65}">
      <dgm:prSet/>
      <dgm:spPr/>
      <dgm:t>
        <a:bodyPr/>
        <a:lstStyle/>
        <a:p>
          <a:endParaRPr lang="es-ES"/>
        </a:p>
      </dgm:t>
    </dgm:pt>
    <dgm:pt modelId="{7655EA92-9C2F-C94F-8943-35B70ACD43E1}" type="sibTrans" cxnId="{CD339491-B180-9F47-A5FE-026156E5BE65}">
      <dgm:prSet/>
      <dgm:spPr/>
      <dgm:t>
        <a:bodyPr/>
        <a:lstStyle/>
        <a:p>
          <a:endParaRPr lang="es-ES"/>
        </a:p>
      </dgm:t>
    </dgm:pt>
    <dgm:pt modelId="{500705E8-1D2E-6F4C-A95C-4567D0826F80}">
      <dgm:prSet phldrT="[Texto]" custT="1"/>
      <dgm:spPr/>
      <dgm:t>
        <a:bodyPr/>
        <a:lstStyle/>
        <a:p>
          <a:r>
            <a:rPr lang="es-ES" sz="2000" dirty="0" smtClean="0"/>
            <a:t>Tomar decisiones</a:t>
          </a:r>
          <a:endParaRPr lang="es-ES" sz="2000" dirty="0"/>
        </a:p>
      </dgm:t>
    </dgm:pt>
    <dgm:pt modelId="{AB35546A-00EB-7541-A768-339C1CFC4C6A}" type="parTrans" cxnId="{5018C8C5-EDF9-2842-9E62-330B446953D5}">
      <dgm:prSet/>
      <dgm:spPr/>
      <dgm:t>
        <a:bodyPr/>
        <a:lstStyle/>
        <a:p>
          <a:endParaRPr lang="es-ES"/>
        </a:p>
      </dgm:t>
    </dgm:pt>
    <dgm:pt modelId="{08A3B95A-3F74-3649-B28F-0EE6A57E5B2B}" type="sibTrans" cxnId="{5018C8C5-EDF9-2842-9E62-330B446953D5}">
      <dgm:prSet/>
      <dgm:spPr/>
      <dgm:t>
        <a:bodyPr/>
        <a:lstStyle/>
        <a:p>
          <a:endParaRPr lang="es-ES"/>
        </a:p>
      </dgm:t>
    </dgm:pt>
    <dgm:pt modelId="{95799322-F3C7-8343-B282-E4C9AF72361C}">
      <dgm:prSet phldrT="[Texto]" custT="1"/>
      <dgm:spPr/>
      <dgm:t>
        <a:bodyPr/>
        <a:lstStyle/>
        <a:p>
          <a:r>
            <a:rPr lang="es-ES" sz="2000" dirty="0" smtClean="0"/>
            <a:t>Desarrollar una aplicación</a:t>
          </a:r>
          <a:endParaRPr lang="es-ES" sz="2000" dirty="0"/>
        </a:p>
      </dgm:t>
    </dgm:pt>
    <dgm:pt modelId="{FEB5AC56-3BC1-BC4E-93E0-52BB65D94C33}" type="parTrans" cxnId="{8D2DFFDA-3BD2-7B41-B976-CED8FB5AEF81}">
      <dgm:prSet/>
      <dgm:spPr/>
      <dgm:t>
        <a:bodyPr/>
        <a:lstStyle/>
        <a:p>
          <a:endParaRPr lang="es-ES"/>
        </a:p>
      </dgm:t>
    </dgm:pt>
    <dgm:pt modelId="{A96B030C-1ADA-B746-ACCE-8C00373884B8}" type="sibTrans" cxnId="{8D2DFFDA-3BD2-7B41-B976-CED8FB5AEF81}">
      <dgm:prSet/>
      <dgm:spPr/>
      <dgm:t>
        <a:bodyPr/>
        <a:lstStyle/>
        <a:p>
          <a:endParaRPr lang="es-ES"/>
        </a:p>
      </dgm:t>
    </dgm:pt>
    <dgm:pt modelId="{0A8EBD71-00A2-C64C-8403-491BFBC6D05F}" type="pres">
      <dgm:prSet presAssocID="{DEC5572B-E771-3341-8DEF-322A9AA8D1A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B4DCECD-10C3-9F41-AB91-990E7C7BB778}" type="pres">
      <dgm:prSet presAssocID="{2BB75916-9F1C-9B4D-A7AA-767D843F23C0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80BC53B-C123-C64C-A666-714C3C32602A}" type="pres">
      <dgm:prSet presAssocID="{D8AD3DFB-A5C0-F04E-96A5-347D586023C9}" presName="sibTrans" presStyleLbl="sibTrans2D1" presStyleIdx="0" presStyleCnt="5"/>
      <dgm:spPr/>
      <dgm:t>
        <a:bodyPr/>
        <a:lstStyle/>
        <a:p>
          <a:endParaRPr lang="es-ES"/>
        </a:p>
      </dgm:t>
    </dgm:pt>
    <dgm:pt modelId="{25F42011-4E42-5C42-8124-47552BE04B14}" type="pres">
      <dgm:prSet presAssocID="{D8AD3DFB-A5C0-F04E-96A5-347D586023C9}" presName="connectorText" presStyleLbl="sibTrans2D1" presStyleIdx="0" presStyleCnt="5"/>
      <dgm:spPr/>
      <dgm:t>
        <a:bodyPr/>
        <a:lstStyle/>
        <a:p>
          <a:endParaRPr lang="es-ES"/>
        </a:p>
      </dgm:t>
    </dgm:pt>
    <dgm:pt modelId="{701CF734-BF06-4648-A461-8694244D8025}" type="pres">
      <dgm:prSet presAssocID="{860D48BB-9E93-BA49-BCE7-469CB158ACE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C883DD8-8FC7-8C4F-A800-7C8737F6B049}" type="pres">
      <dgm:prSet presAssocID="{C42D7E69-7123-4E42-ADD0-65491BF679B1}" presName="sibTrans" presStyleLbl="sibTrans2D1" presStyleIdx="1" presStyleCnt="5"/>
      <dgm:spPr/>
      <dgm:t>
        <a:bodyPr/>
        <a:lstStyle/>
        <a:p>
          <a:endParaRPr lang="es-ES"/>
        </a:p>
      </dgm:t>
    </dgm:pt>
    <dgm:pt modelId="{7C45CC92-E317-6A4B-963B-4681B13102DE}" type="pres">
      <dgm:prSet presAssocID="{C42D7E69-7123-4E42-ADD0-65491BF679B1}" presName="connectorText" presStyleLbl="sibTrans2D1" presStyleIdx="1" presStyleCnt="5"/>
      <dgm:spPr/>
      <dgm:t>
        <a:bodyPr/>
        <a:lstStyle/>
        <a:p>
          <a:endParaRPr lang="es-ES"/>
        </a:p>
      </dgm:t>
    </dgm:pt>
    <dgm:pt modelId="{FBDCEDF9-C96E-B440-B488-39138215CB81}" type="pres">
      <dgm:prSet presAssocID="{500705E8-1D2E-6F4C-A95C-4567D0826F80}" presName="node" presStyleLbl="node1" presStyleIdx="2" presStyleCnt="5" custScaleX="105262" custRadScaleRad="101139" custRadScaleInc="-216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4CFE49B-1B7D-6E47-AA6A-2BA88D2B743B}" type="pres">
      <dgm:prSet presAssocID="{08A3B95A-3F74-3649-B28F-0EE6A57E5B2B}" presName="sibTrans" presStyleLbl="sibTrans2D1" presStyleIdx="2" presStyleCnt="5"/>
      <dgm:spPr/>
      <dgm:t>
        <a:bodyPr/>
        <a:lstStyle/>
        <a:p>
          <a:endParaRPr lang="es-ES"/>
        </a:p>
      </dgm:t>
    </dgm:pt>
    <dgm:pt modelId="{DAAB0922-FFE7-EF47-897A-3FBFD0D9A0EE}" type="pres">
      <dgm:prSet presAssocID="{08A3B95A-3F74-3649-B28F-0EE6A57E5B2B}" presName="connectorText" presStyleLbl="sibTrans2D1" presStyleIdx="2" presStyleCnt="5"/>
      <dgm:spPr/>
      <dgm:t>
        <a:bodyPr/>
        <a:lstStyle/>
        <a:p>
          <a:endParaRPr lang="es-ES"/>
        </a:p>
      </dgm:t>
    </dgm:pt>
    <dgm:pt modelId="{87CB3FFF-5DEE-634B-BF74-4E531E144B1A}" type="pres">
      <dgm:prSet presAssocID="{95799322-F3C7-8343-B282-E4C9AF72361C}" presName="node" presStyleLbl="node1" presStyleIdx="3" presStyleCnt="5" custScaleX="119203" custScaleY="10026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0A5D41B-FE5A-214E-8817-A8BBAAFF8DE9}" type="pres">
      <dgm:prSet presAssocID="{A96B030C-1ADA-B746-ACCE-8C00373884B8}" presName="sibTrans" presStyleLbl="sibTrans2D1" presStyleIdx="3" presStyleCnt="5"/>
      <dgm:spPr/>
      <dgm:t>
        <a:bodyPr/>
        <a:lstStyle/>
        <a:p>
          <a:endParaRPr lang="es-ES"/>
        </a:p>
      </dgm:t>
    </dgm:pt>
    <dgm:pt modelId="{74677148-04E5-874F-84AE-21FD87124B3B}" type="pres">
      <dgm:prSet presAssocID="{A96B030C-1ADA-B746-ACCE-8C00373884B8}" presName="connectorText" presStyleLbl="sibTrans2D1" presStyleIdx="3" presStyleCnt="5"/>
      <dgm:spPr/>
      <dgm:t>
        <a:bodyPr/>
        <a:lstStyle/>
        <a:p>
          <a:endParaRPr lang="es-ES"/>
        </a:p>
      </dgm:t>
    </dgm:pt>
    <dgm:pt modelId="{2D939DE8-D82B-6049-B7EB-B05553420CEB}" type="pres">
      <dgm:prSet presAssocID="{19861BBE-E8E0-3C44-BF2A-54D81371EF5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4CE34AD-83CA-9447-8E6C-28E0606109E2}" type="pres">
      <dgm:prSet presAssocID="{7655EA92-9C2F-C94F-8943-35B70ACD43E1}" presName="sibTrans" presStyleLbl="sibTrans2D1" presStyleIdx="4" presStyleCnt="5"/>
      <dgm:spPr/>
      <dgm:t>
        <a:bodyPr/>
        <a:lstStyle/>
        <a:p>
          <a:endParaRPr lang="es-ES"/>
        </a:p>
      </dgm:t>
    </dgm:pt>
    <dgm:pt modelId="{5F4A3811-1F7D-0446-9DA2-2FFD48499C9C}" type="pres">
      <dgm:prSet presAssocID="{7655EA92-9C2F-C94F-8943-35B70ACD43E1}" presName="connectorText" presStyleLbl="sibTrans2D1" presStyleIdx="4" presStyleCnt="5"/>
      <dgm:spPr/>
      <dgm:t>
        <a:bodyPr/>
        <a:lstStyle/>
        <a:p>
          <a:endParaRPr lang="es-ES"/>
        </a:p>
      </dgm:t>
    </dgm:pt>
  </dgm:ptLst>
  <dgm:cxnLst>
    <dgm:cxn modelId="{DFAAA319-56E8-5845-8031-2ADDCCA6FDBD}" type="presOf" srcId="{08A3B95A-3F74-3649-B28F-0EE6A57E5B2B}" destId="{DAAB0922-FFE7-EF47-897A-3FBFD0D9A0EE}" srcOrd="1" destOrd="0" presId="urn:microsoft.com/office/officeart/2005/8/layout/cycle2"/>
    <dgm:cxn modelId="{CD339491-B180-9F47-A5FE-026156E5BE65}" srcId="{DEC5572B-E771-3341-8DEF-322A9AA8D1A7}" destId="{19861BBE-E8E0-3C44-BF2A-54D81371EF5A}" srcOrd="4" destOrd="0" parTransId="{BEF42B86-576B-4F4F-B1E5-03FFDB859D90}" sibTransId="{7655EA92-9C2F-C94F-8943-35B70ACD43E1}"/>
    <dgm:cxn modelId="{36B2C760-22FB-6C46-8D73-40D2C8200DFA}" type="presOf" srcId="{500705E8-1D2E-6F4C-A95C-4567D0826F80}" destId="{FBDCEDF9-C96E-B440-B488-39138215CB81}" srcOrd="0" destOrd="0" presId="urn:microsoft.com/office/officeart/2005/8/layout/cycle2"/>
    <dgm:cxn modelId="{48613209-DD4F-7048-A16A-B4C2514F0749}" type="presOf" srcId="{A96B030C-1ADA-B746-ACCE-8C00373884B8}" destId="{74677148-04E5-874F-84AE-21FD87124B3B}" srcOrd="1" destOrd="0" presId="urn:microsoft.com/office/officeart/2005/8/layout/cycle2"/>
    <dgm:cxn modelId="{EA99E07B-D101-4844-9822-F9961449C849}" type="presOf" srcId="{95799322-F3C7-8343-B282-E4C9AF72361C}" destId="{87CB3FFF-5DEE-634B-BF74-4E531E144B1A}" srcOrd="0" destOrd="0" presId="urn:microsoft.com/office/officeart/2005/8/layout/cycle2"/>
    <dgm:cxn modelId="{74048784-9B29-FC48-B707-BC6B8B54AF24}" type="presOf" srcId="{D8AD3DFB-A5C0-F04E-96A5-347D586023C9}" destId="{25F42011-4E42-5C42-8124-47552BE04B14}" srcOrd="1" destOrd="0" presId="urn:microsoft.com/office/officeart/2005/8/layout/cycle2"/>
    <dgm:cxn modelId="{C2C62E5F-3224-734A-AE6C-B2C67C9DBDBE}" type="presOf" srcId="{08A3B95A-3F74-3649-B28F-0EE6A57E5B2B}" destId="{54CFE49B-1B7D-6E47-AA6A-2BA88D2B743B}" srcOrd="0" destOrd="0" presId="urn:microsoft.com/office/officeart/2005/8/layout/cycle2"/>
    <dgm:cxn modelId="{37181F44-C760-494E-B965-0BBDC2358B95}" srcId="{DEC5572B-E771-3341-8DEF-322A9AA8D1A7}" destId="{2BB75916-9F1C-9B4D-A7AA-767D843F23C0}" srcOrd="0" destOrd="0" parTransId="{C7ED6F5B-8538-4D49-A1BD-F1E3BC73F3C5}" sibTransId="{D8AD3DFB-A5C0-F04E-96A5-347D586023C9}"/>
    <dgm:cxn modelId="{141F84C0-7412-9A48-A959-A2F505041DB2}" type="presOf" srcId="{A96B030C-1ADA-B746-ACCE-8C00373884B8}" destId="{00A5D41B-FE5A-214E-8817-A8BBAAFF8DE9}" srcOrd="0" destOrd="0" presId="urn:microsoft.com/office/officeart/2005/8/layout/cycle2"/>
    <dgm:cxn modelId="{8D2DFFDA-3BD2-7B41-B976-CED8FB5AEF81}" srcId="{DEC5572B-E771-3341-8DEF-322A9AA8D1A7}" destId="{95799322-F3C7-8343-B282-E4C9AF72361C}" srcOrd="3" destOrd="0" parTransId="{FEB5AC56-3BC1-BC4E-93E0-52BB65D94C33}" sibTransId="{A96B030C-1ADA-B746-ACCE-8C00373884B8}"/>
    <dgm:cxn modelId="{3986BB96-94D0-644D-86D7-DA6C35F5B4E7}" type="presOf" srcId="{C42D7E69-7123-4E42-ADD0-65491BF679B1}" destId="{7C45CC92-E317-6A4B-963B-4681B13102DE}" srcOrd="1" destOrd="0" presId="urn:microsoft.com/office/officeart/2005/8/layout/cycle2"/>
    <dgm:cxn modelId="{5018C8C5-EDF9-2842-9E62-330B446953D5}" srcId="{DEC5572B-E771-3341-8DEF-322A9AA8D1A7}" destId="{500705E8-1D2E-6F4C-A95C-4567D0826F80}" srcOrd="2" destOrd="0" parTransId="{AB35546A-00EB-7541-A768-339C1CFC4C6A}" sibTransId="{08A3B95A-3F74-3649-B28F-0EE6A57E5B2B}"/>
    <dgm:cxn modelId="{597BF8D3-3EF3-E04F-A4B9-7EAF45991BFA}" type="presOf" srcId="{D8AD3DFB-A5C0-F04E-96A5-347D586023C9}" destId="{780BC53B-C123-C64C-A666-714C3C32602A}" srcOrd="0" destOrd="0" presId="urn:microsoft.com/office/officeart/2005/8/layout/cycle2"/>
    <dgm:cxn modelId="{853AF43E-378E-5944-99E1-47CC79CBCE4F}" type="presOf" srcId="{DEC5572B-E771-3341-8DEF-322A9AA8D1A7}" destId="{0A8EBD71-00A2-C64C-8403-491BFBC6D05F}" srcOrd="0" destOrd="0" presId="urn:microsoft.com/office/officeart/2005/8/layout/cycle2"/>
    <dgm:cxn modelId="{E9457EB8-4DF7-9A40-BBA5-6C8C98106E1D}" type="presOf" srcId="{2BB75916-9F1C-9B4D-A7AA-767D843F23C0}" destId="{9B4DCECD-10C3-9F41-AB91-990E7C7BB778}" srcOrd="0" destOrd="0" presId="urn:microsoft.com/office/officeart/2005/8/layout/cycle2"/>
    <dgm:cxn modelId="{662755F3-02D8-6C48-9DDE-0F6F852E08F3}" type="presOf" srcId="{7655EA92-9C2F-C94F-8943-35B70ACD43E1}" destId="{D4CE34AD-83CA-9447-8E6C-28E0606109E2}" srcOrd="0" destOrd="0" presId="urn:microsoft.com/office/officeart/2005/8/layout/cycle2"/>
    <dgm:cxn modelId="{E2076642-D70D-AC4C-966E-8F47F34425A8}" type="presOf" srcId="{7655EA92-9C2F-C94F-8943-35B70ACD43E1}" destId="{5F4A3811-1F7D-0446-9DA2-2FFD48499C9C}" srcOrd="1" destOrd="0" presId="urn:microsoft.com/office/officeart/2005/8/layout/cycle2"/>
    <dgm:cxn modelId="{F43E957E-12F1-BF47-B132-B25DBF54BA1F}" type="presOf" srcId="{860D48BB-9E93-BA49-BCE7-469CB158ACE6}" destId="{701CF734-BF06-4648-A461-8694244D8025}" srcOrd="0" destOrd="0" presId="urn:microsoft.com/office/officeart/2005/8/layout/cycle2"/>
    <dgm:cxn modelId="{792C6999-0FA3-104F-844B-2231E4F6B61B}" srcId="{DEC5572B-E771-3341-8DEF-322A9AA8D1A7}" destId="{860D48BB-9E93-BA49-BCE7-469CB158ACE6}" srcOrd="1" destOrd="0" parTransId="{CF482530-AE35-7842-BCA2-9A549E4BE4B9}" sibTransId="{C42D7E69-7123-4E42-ADD0-65491BF679B1}"/>
    <dgm:cxn modelId="{1D564790-53B9-5944-B1C2-B505CD6A1DC9}" type="presOf" srcId="{C42D7E69-7123-4E42-ADD0-65491BF679B1}" destId="{EC883DD8-8FC7-8C4F-A800-7C8737F6B049}" srcOrd="0" destOrd="0" presId="urn:microsoft.com/office/officeart/2005/8/layout/cycle2"/>
    <dgm:cxn modelId="{54879EB3-67B9-A54A-A094-6AB84B5F7F78}" type="presOf" srcId="{19861BBE-E8E0-3C44-BF2A-54D81371EF5A}" destId="{2D939DE8-D82B-6049-B7EB-B05553420CEB}" srcOrd="0" destOrd="0" presId="urn:microsoft.com/office/officeart/2005/8/layout/cycle2"/>
    <dgm:cxn modelId="{4EAA6C70-6AB5-814A-AF73-FBFA5F36A363}" type="presParOf" srcId="{0A8EBD71-00A2-C64C-8403-491BFBC6D05F}" destId="{9B4DCECD-10C3-9F41-AB91-990E7C7BB778}" srcOrd="0" destOrd="0" presId="urn:microsoft.com/office/officeart/2005/8/layout/cycle2"/>
    <dgm:cxn modelId="{81615B82-BB9F-E84C-89A6-DBF4988AAABE}" type="presParOf" srcId="{0A8EBD71-00A2-C64C-8403-491BFBC6D05F}" destId="{780BC53B-C123-C64C-A666-714C3C32602A}" srcOrd="1" destOrd="0" presId="urn:microsoft.com/office/officeart/2005/8/layout/cycle2"/>
    <dgm:cxn modelId="{C115923E-1DEF-3F41-8F06-0DFCF9ADB04A}" type="presParOf" srcId="{780BC53B-C123-C64C-A666-714C3C32602A}" destId="{25F42011-4E42-5C42-8124-47552BE04B14}" srcOrd="0" destOrd="0" presId="urn:microsoft.com/office/officeart/2005/8/layout/cycle2"/>
    <dgm:cxn modelId="{DE1C50BC-9E50-684F-A7DF-C0CAF18FF601}" type="presParOf" srcId="{0A8EBD71-00A2-C64C-8403-491BFBC6D05F}" destId="{701CF734-BF06-4648-A461-8694244D8025}" srcOrd="2" destOrd="0" presId="urn:microsoft.com/office/officeart/2005/8/layout/cycle2"/>
    <dgm:cxn modelId="{8462DBA5-0991-7442-9D1B-AA051B191390}" type="presParOf" srcId="{0A8EBD71-00A2-C64C-8403-491BFBC6D05F}" destId="{EC883DD8-8FC7-8C4F-A800-7C8737F6B049}" srcOrd="3" destOrd="0" presId="urn:microsoft.com/office/officeart/2005/8/layout/cycle2"/>
    <dgm:cxn modelId="{D399FBFD-0307-2E43-B226-11310D055999}" type="presParOf" srcId="{EC883DD8-8FC7-8C4F-A800-7C8737F6B049}" destId="{7C45CC92-E317-6A4B-963B-4681B13102DE}" srcOrd="0" destOrd="0" presId="urn:microsoft.com/office/officeart/2005/8/layout/cycle2"/>
    <dgm:cxn modelId="{624CA8D1-89C4-9A48-BB26-63DF692EC8D1}" type="presParOf" srcId="{0A8EBD71-00A2-C64C-8403-491BFBC6D05F}" destId="{FBDCEDF9-C96E-B440-B488-39138215CB81}" srcOrd="4" destOrd="0" presId="urn:microsoft.com/office/officeart/2005/8/layout/cycle2"/>
    <dgm:cxn modelId="{1468CE7A-F1B1-0D4F-B840-D6CBC4C42067}" type="presParOf" srcId="{0A8EBD71-00A2-C64C-8403-491BFBC6D05F}" destId="{54CFE49B-1B7D-6E47-AA6A-2BA88D2B743B}" srcOrd="5" destOrd="0" presId="urn:microsoft.com/office/officeart/2005/8/layout/cycle2"/>
    <dgm:cxn modelId="{005C9AD2-1BE1-374C-9060-E90B57456797}" type="presParOf" srcId="{54CFE49B-1B7D-6E47-AA6A-2BA88D2B743B}" destId="{DAAB0922-FFE7-EF47-897A-3FBFD0D9A0EE}" srcOrd="0" destOrd="0" presId="urn:microsoft.com/office/officeart/2005/8/layout/cycle2"/>
    <dgm:cxn modelId="{99C42D81-3405-5C43-9A6E-473B809E1C42}" type="presParOf" srcId="{0A8EBD71-00A2-C64C-8403-491BFBC6D05F}" destId="{87CB3FFF-5DEE-634B-BF74-4E531E144B1A}" srcOrd="6" destOrd="0" presId="urn:microsoft.com/office/officeart/2005/8/layout/cycle2"/>
    <dgm:cxn modelId="{B861275C-BE85-8B46-AF35-1E8A5649B294}" type="presParOf" srcId="{0A8EBD71-00A2-C64C-8403-491BFBC6D05F}" destId="{00A5D41B-FE5A-214E-8817-A8BBAAFF8DE9}" srcOrd="7" destOrd="0" presId="urn:microsoft.com/office/officeart/2005/8/layout/cycle2"/>
    <dgm:cxn modelId="{875B0FAC-4A62-8841-BF3F-3E196FCFB1B9}" type="presParOf" srcId="{00A5D41B-FE5A-214E-8817-A8BBAAFF8DE9}" destId="{74677148-04E5-874F-84AE-21FD87124B3B}" srcOrd="0" destOrd="0" presId="urn:microsoft.com/office/officeart/2005/8/layout/cycle2"/>
    <dgm:cxn modelId="{8E2AE7BA-46C2-204B-8BB8-E6DC3A733EAE}" type="presParOf" srcId="{0A8EBD71-00A2-C64C-8403-491BFBC6D05F}" destId="{2D939DE8-D82B-6049-B7EB-B05553420CEB}" srcOrd="8" destOrd="0" presId="urn:microsoft.com/office/officeart/2005/8/layout/cycle2"/>
    <dgm:cxn modelId="{0C29F136-18E5-F04D-9C3A-4E7AE397886C}" type="presParOf" srcId="{0A8EBD71-00A2-C64C-8403-491BFBC6D05F}" destId="{D4CE34AD-83CA-9447-8E6C-28E0606109E2}" srcOrd="9" destOrd="0" presId="urn:microsoft.com/office/officeart/2005/8/layout/cycle2"/>
    <dgm:cxn modelId="{97E6ECDF-53ED-A94D-A441-05D08C7EC0DD}" type="presParOf" srcId="{D4CE34AD-83CA-9447-8E6C-28E0606109E2}" destId="{5F4A3811-1F7D-0446-9DA2-2FFD48499C9C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9ABFC696-EA76-9546-92F5-219DE36EEF0E}" type="doc">
      <dgm:prSet loTypeId="urn:microsoft.com/office/officeart/2005/8/layout/matrix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CC31213-5347-904A-8C3B-5505A25B923B}">
      <dgm:prSet phldrT="[Texto]" custT="1"/>
      <dgm:spPr/>
      <dgm:t>
        <a:bodyPr/>
        <a:lstStyle/>
        <a:p>
          <a:r>
            <a:rPr lang="es-ES" sz="3200" dirty="0" smtClean="0"/>
            <a:t>Archivos</a:t>
          </a:r>
        </a:p>
        <a:p>
          <a:r>
            <a:rPr lang="es-ES" sz="3200" dirty="0" smtClean="0"/>
            <a:t>de transacción</a:t>
          </a:r>
          <a:endParaRPr lang="es-ES" sz="3200" dirty="0"/>
        </a:p>
      </dgm:t>
    </dgm:pt>
    <dgm:pt modelId="{05D01ED7-4E8C-5048-98EE-EFEF0E8E2643}" type="parTrans" cxnId="{47994118-725D-CB45-8EB0-FB7033312465}">
      <dgm:prSet/>
      <dgm:spPr/>
      <dgm:t>
        <a:bodyPr/>
        <a:lstStyle/>
        <a:p>
          <a:endParaRPr lang="es-ES"/>
        </a:p>
      </dgm:t>
    </dgm:pt>
    <dgm:pt modelId="{F3CA3961-D85B-5346-830F-6622DDC1157E}" type="sibTrans" cxnId="{47994118-725D-CB45-8EB0-FB7033312465}">
      <dgm:prSet/>
      <dgm:spPr/>
      <dgm:t>
        <a:bodyPr/>
        <a:lstStyle/>
        <a:p>
          <a:endParaRPr lang="es-ES"/>
        </a:p>
      </dgm:t>
    </dgm:pt>
    <dgm:pt modelId="{6A002A92-65E6-FF41-A9AE-2F4BFD43E9DC}">
      <dgm:prSet phldrT="[Texto]"/>
      <dgm:spPr/>
      <dgm:t>
        <a:bodyPr/>
        <a:lstStyle/>
        <a:p>
          <a:r>
            <a:rPr lang="es-ES" dirty="0" smtClean="0"/>
            <a:t>Balizas web y explotación de cookies</a:t>
          </a:r>
          <a:endParaRPr lang="es-ES" dirty="0"/>
        </a:p>
      </dgm:t>
    </dgm:pt>
    <dgm:pt modelId="{AD5F8362-2A57-1A49-8FF1-8263362DB6B9}" type="parTrans" cxnId="{AF831729-596E-8846-BC5A-606F7C5D0AF8}">
      <dgm:prSet/>
      <dgm:spPr/>
      <dgm:t>
        <a:bodyPr/>
        <a:lstStyle/>
        <a:p>
          <a:endParaRPr lang="es-ES"/>
        </a:p>
      </dgm:t>
    </dgm:pt>
    <dgm:pt modelId="{FB1D293D-2A54-AF4C-A354-953F343CF12D}" type="sibTrans" cxnId="{AF831729-596E-8846-BC5A-606F7C5D0AF8}">
      <dgm:prSet/>
      <dgm:spPr/>
      <dgm:t>
        <a:bodyPr/>
        <a:lstStyle/>
        <a:p>
          <a:endParaRPr lang="es-ES"/>
        </a:p>
      </dgm:t>
    </dgm:pt>
    <dgm:pt modelId="{9DC4DD55-11F6-8F49-AA5F-15640B7482AA}">
      <dgm:prSet phldrT="[Texto]"/>
      <dgm:spPr/>
      <dgm:t>
        <a:bodyPr/>
        <a:lstStyle/>
        <a:p>
          <a:r>
            <a:rPr lang="es-ES" dirty="0" smtClean="0"/>
            <a:t>Java Script incrustado</a:t>
          </a:r>
          <a:endParaRPr lang="es-ES" dirty="0"/>
        </a:p>
      </dgm:t>
    </dgm:pt>
    <dgm:pt modelId="{85BAC481-AD96-2343-B9C3-960BD1542C6B}" type="parTrans" cxnId="{2E56E0D8-77B0-1B42-8E90-B586B48DE003}">
      <dgm:prSet/>
      <dgm:spPr/>
      <dgm:t>
        <a:bodyPr/>
        <a:lstStyle/>
        <a:p>
          <a:endParaRPr lang="es-ES"/>
        </a:p>
      </dgm:t>
    </dgm:pt>
    <dgm:pt modelId="{7F9D74A4-E2DC-F241-917B-C9457ECEF38F}" type="sibTrans" cxnId="{2E56E0D8-77B0-1B42-8E90-B586B48DE003}">
      <dgm:prSet/>
      <dgm:spPr/>
      <dgm:t>
        <a:bodyPr/>
        <a:lstStyle/>
        <a:p>
          <a:endParaRPr lang="es-ES"/>
        </a:p>
      </dgm:t>
    </dgm:pt>
    <dgm:pt modelId="{1478BE14-DEF1-0B4D-ABF6-4824790E4AA3}">
      <dgm:prSet phldrT="[Texto]"/>
      <dgm:spPr/>
      <dgm:t>
        <a:bodyPr/>
        <a:lstStyle/>
        <a:p>
          <a:r>
            <a:rPr lang="es-ES" i="1" dirty="0" err="1" smtClean="0">
              <a:solidFill>
                <a:schemeClr val="bg1"/>
              </a:solidFill>
              <a:latin typeface="Calibri"/>
              <a:cs typeface="Calibri"/>
            </a:rPr>
            <a:t>packet</a:t>
          </a:r>
          <a:r>
            <a:rPr lang="es-ES" i="1" dirty="0" smtClean="0">
              <a:solidFill>
                <a:schemeClr val="bg1"/>
              </a:solidFill>
              <a:latin typeface="Calibri"/>
              <a:cs typeface="Calibri"/>
            </a:rPr>
            <a:t> </a:t>
          </a:r>
          <a:r>
            <a:rPr lang="es-ES" i="1" dirty="0" err="1" smtClean="0">
              <a:solidFill>
                <a:schemeClr val="bg1"/>
              </a:solidFill>
              <a:latin typeface="Calibri"/>
              <a:cs typeface="Calibri"/>
            </a:rPr>
            <a:t>sniffing</a:t>
          </a:r>
          <a:endParaRPr lang="es-ES" dirty="0">
            <a:solidFill>
              <a:schemeClr val="bg1"/>
            </a:solidFill>
          </a:endParaRPr>
        </a:p>
      </dgm:t>
    </dgm:pt>
    <dgm:pt modelId="{F9C7C6E6-140B-7146-96F0-148BE695930C}" type="parTrans" cxnId="{1965334A-27AE-C740-A1CE-CC18544977BB}">
      <dgm:prSet/>
      <dgm:spPr/>
      <dgm:t>
        <a:bodyPr/>
        <a:lstStyle/>
        <a:p>
          <a:endParaRPr lang="es-ES"/>
        </a:p>
      </dgm:t>
    </dgm:pt>
    <dgm:pt modelId="{0718F943-E8BA-5244-A73B-92F3454752D7}" type="sibTrans" cxnId="{1965334A-27AE-C740-A1CE-CC18544977BB}">
      <dgm:prSet/>
      <dgm:spPr/>
      <dgm:t>
        <a:bodyPr/>
        <a:lstStyle/>
        <a:p>
          <a:endParaRPr lang="es-ES"/>
        </a:p>
      </dgm:t>
    </dgm:pt>
    <dgm:pt modelId="{44168D6B-3D63-B44E-8A7E-F617B498C604}" type="pres">
      <dgm:prSet presAssocID="{9ABFC696-EA76-9546-92F5-219DE36EEF0E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B2D6231-96A0-D346-8E66-55322A0EDFA3}" type="pres">
      <dgm:prSet presAssocID="{9ABFC696-EA76-9546-92F5-219DE36EEF0E}" presName="diamond" presStyleLbl="bgShp" presStyleIdx="0" presStyleCnt="1"/>
      <dgm:spPr/>
    </dgm:pt>
    <dgm:pt modelId="{DCFA5826-92C4-5F48-8E0E-CB2F06DE8E24}" type="pres">
      <dgm:prSet presAssocID="{9ABFC696-EA76-9546-92F5-219DE36EEF0E}" presName="quad1" presStyleLbl="node1" presStyleIdx="0" presStyleCnt="4" custScaleX="113610" custLinFactNeighborX="-1207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32A76F4-8548-EC44-93CF-7EB60251E4E3}" type="pres">
      <dgm:prSet presAssocID="{9ABFC696-EA76-9546-92F5-219DE36EEF0E}" presName="quad2" presStyleLbl="node1" presStyleIdx="1" presStyleCnt="4" custScaleX="114433" custLinFactNeighborX="109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B7CDA22-6B13-1644-AA1E-5D420DA629EC}" type="pres">
      <dgm:prSet presAssocID="{9ABFC696-EA76-9546-92F5-219DE36EEF0E}" presName="quad3" presStyleLbl="node1" presStyleIdx="2" presStyleCnt="4" custScaleX="112494" custLinFactNeighborX="-987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CBA213D-05F4-FD49-B0A8-1132D8C632FA}" type="pres">
      <dgm:prSet presAssocID="{9ABFC696-EA76-9546-92F5-219DE36EEF0E}" presName="quad4" presStyleLbl="node1" presStyleIdx="3" presStyleCnt="4" custScaleX="118824" custLinFactNeighborX="548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45E2029-2CBD-5640-92BA-FEADECFA2378}" type="presOf" srcId="{1478BE14-DEF1-0B4D-ABF6-4824790E4AA3}" destId="{8CBA213D-05F4-FD49-B0A8-1132D8C632FA}" srcOrd="0" destOrd="0" presId="urn:microsoft.com/office/officeart/2005/8/layout/matrix3"/>
    <dgm:cxn modelId="{2A24352A-A63F-0747-9EF4-56D3E9F70934}" type="presOf" srcId="{9ABFC696-EA76-9546-92F5-219DE36EEF0E}" destId="{44168D6B-3D63-B44E-8A7E-F617B498C604}" srcOrd="0" destOrd="0" presId="urn:microsoft.com/office/officeart/2005/8/layout/matrix3"/>
    <dgm:cxn modelId="{DC802266-7D0B-3B4F-A9BE-08A753949E2A}" type="presOf" srcId="{7CC31213-5347-904A-8C3B-5505A25B923B}" destId="{DCFA5826-92C4-5F48-8E0E-CB2F06DE8E24}" srcOrd="0" destOrd="0" presId="urn:microsoft.com/office/officeart/2005/8/layout/matrix3"/>
    <dgm:cxn modelId="{2E56E0D8-77B0-1B42-8E90-B586B48DE003}" srcId="{9ABFC696-EA76-9546-92F5-219DE36EEF0E}" destId="{9DC4DD55-11F6-8F49-AA5F-15640B7482AA}" srcOrd="2" destOrd="0" parTransId="{85BAC481-AD96-2343-B9C3-960BD1542C6B}" sibTransId="{7F9D74A4-E2DC-F241-917B-C9457ECEF38F}"/>
    <dgm:cxn modelId="{AF831729-596E-8846-BC5A-606F7C5D0AF8}" srcId="{9ABFC696-EA76-9546-92F5-219DE36EEF0E}" destId="{6A002A92-65E6-FF41-A9AE-2F4BFD43E9DC}" srcOrd="1" destOrd="0" parTransId="{AD5F8362-2A57-1A49-8FF1-8263362DB6B9}" sibTransId="{FB1D293D-2A54-AF4C-A354-953F343CF12D}"/>
    <dgm:cxn modelId="{1965334A-27AE-C740-A1CE-CC18544977BB}" srcId="{9ABFC696-EA76-9546-92F5-219DE36EEF0E}" destId="{1478BE14-DEF1-0B4D-ABF6-4824790E4AA3}" srcOrd="3" destOrd="0" parTransId="{F9C7C6E6-140B-7146-96F0-148BE695930C}" sibTransId="{0718F943-E8BA-5244-A73B-92F3454752D7}"/>
    <dgm:cxn modelId="{3B641975-6C82-8A48-9F9B-A4FCE839C975}" type="presOf" srcId="{9DC4DD55-11F6-8F49-AA5F-15640B7482AA}" destId="{0B7CDA22-6B13-1644-AA1E-5D420DA629EC}" srcOrd="0" destOrd="0" presId="urn:microsoft.com/office/officeart/2005/8/layout/matrix3"/>
    <dgm:cxn modelId="{47994118-725D-CB45-8EB0-FB7033312465}" srcId="{9ABFC696-EA76-9546-92F5-219DE36EEF0E}" destId="{7CC31213-5347-904A-8C3B-5505A25B923B}" srcOrd="0" destOrd="0" parTransId="{05D01ED7-4E8C-5048-98EE-EFEF0E8E2643}" sibTransId="{F3CA3961-D85B-5346-830F-6622DDC1157E}"/>
    <dgm:cxn modelId="{B7387DF8-7D10-994F-9CD4-3E0AC0A1FF43}" type="presOf" srcId="{6A002A92-65E6-FF41-A9AE-2F4BFD43E9DC}" destId="{C32A76F4-8548-EC44-93CF-7EB60251E4E3}" srcOrd="0" destOrd="0" presId="urn:microsoft.com/office/officeart/2005/8/layout/matrix3"/>
    <dgm:cxn modelId="{DCE30298-0BBB-BA46-890E-69725E9E08E7}" type="presParOf" srcId="{44168D6B-3D63-B44E-8A7E-F617B498C604}" destId="{0B2D6231-96A0-D346-8E66-55322A0EDFA3}" srcOrd="0" destOrd="0" presId="urn:microsoft.com/office/officeart/2005/8/layout/matrix3"/>
    <dgm:cxn modelId="{A0E46A69-0F5C-004E-9881-715BF4EE3509}" type="presParOf" srcId="{44168D6B-3D63-B44E-8A7E-F617B498C604}" destId="{DCFA5826-92C4-5F48-8E0E-CB2F06DE8E24}" srcOrd="1" destOrd="0" presId="urn:microsoft.com/office/officeart/2005/8/layout/matrix3"/>
    <dgm:cxn modelId="{C19D76FE-C76B-104C-81E8-61A424621988}" type="presParOf" srcId="{44168D6B-3D63-B44E-8A7E-F617B498C604}" destId="{C32A76F4-8548-EC44-93CF-7EB60251E4E3}" srcOrd="2" destOrd="0" presId="urn:microsoft.com/office/officeart/2005/8/layout/matrix3"/>
    <dgm:cxn modelId="{EF3875F6-7AF9-D04E-B1DC-06B71244283F}" type="presParOf" srcId="{44168D6B-3D63-B44E-8A7E-F617B498C604}" destId="{0B7CDA22-6B13-1644-AA1E-5D420DA629EC}" srcOrd="3" destOrd="0" presId="urn:microsoft.com/office/officeart/2005/8/layout/matrix3"/>
    <dgm:cxn modelId="{11BAE5B1-699B-A341-ABA0-C021AC6A3B67}" type="presParOf" srcId="{44168D6B-3D63-B44E-8A7E-F617B498C604}" destId="{8CBA213D-05F4-FD49-B0A8-1132D8C632FA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966750E-3C7B-BE42-BCB4-0319CB93AF37}" type="doc">
      <dgm:prSet loTypeId="urn:microsoft.com/office/officeart/2005/8/layout/chevron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B1FD072-F316-6246-8DFD-D74E4DD2DB79}">
      <dgm:prSet phldrT="[Texto]"/>
      <dgm:spPr/>
      <dgm:t>
        <a:bodyPr/>
        <a:lstStyle/>
        <a:p>
          <a:r>
            <a:rPr lang="es-ES" dirty="0" smtClean="0"/>
            <a:t>Indexación</a:t>
          </a:r>
          <a:endParaRPr lang="es-ES" dirty="0"/>
        </a:p>
      </dgm:t>
    </dgm:pt>
    <dgm:pt modelId="{9CC59EC9-6236-DA4E-BFEB-BF2D9E08920C}" type="parTrans" cxnId="{0ED34E0F-29E8-D84E-AA90-18364B1C2E90}">
      <dgm:prSet/>
      <dgm:spPr/>
      <dgm:t>
        <a:bodyPr/>
        <a:lstStyle/>
        <a:p>
          <a:endParaRPr lang="es-ES"/>
        </a:p>
      </dgm:t>
    </dgm:pt>
    <dgm:pt modelId="{423EB7B3-59B7-FF49-9C3E-22CC5EC3C81F}" type="sibTrans" cxnId="{0ED34E0F-29E8-D84E-AA90-18364B1C2E90}">
      <dgm:prSet/>
      <dgm:spPr/>
      <dgm:t>
        <a:bodyPr/>
        <a:lstStyle/>
        <a:p>
          <a:endParaRPr lang="es-ES"/>
        </a:p>
      </dgm:t>
    </dgm:pt>
    <dgm:pt modelId="{5F4574E4-6CD3-4048-B4D1-D5A2A37D2F2A}">
      <dgm:prSet phldrT="[Texto]"/>
      <dgm:spPr/>
      <dgm:t>
        <a:bodyPr/>
        <a:lstStyle/>
        <a:p>
          <a:r>
            <a:rPr lang="es-ES" dirty="0" smtClean="0"/>
            <a:t>Presencia en los principales sistemas de búsqueda </a:t>
          </a:r>
          <a:endParaRPr lang="es-ES" dirty="0"/>
        </a:p>
      </dgm:t>
    </dgm:pt>
    <dgm:pt modelId="{F7CDF9E2-9408-0C47-82DB-13996F9BE8FE}" type="parTrans" cxnId="{A08502DE-6F21-A44B-B957-E1AD9A53E33A}">
      <dgm:prSet/>
      <dgm:spPr/>
      <dgm:t>
        <a:bodyPr/>
        <a:lstStyle/>
        <a:p>
          <a:endParaRPr lang="es-ES"/>
        </a:p>
      </dgm:t>
    </dgm:pt>
    <dgm:pt modelId="{0DDE14FB-C8FE-734F-813D-B0E469341D17}" type="sibTrans" cxnId="{A08502DE-6F21-A44B-B957-E1AD9A53E33A}">
      <dgm:prSet/>
      <dgm:spPr/>
      <dgm:t>
        <a:bodyPr/>
        <a:lstStyle/>
        <a:p>
          <a:endParaRPr lang="es-ES"/>
        </a:p>
      </dgm:t>
    </dgm:pt>
    <dgm:pt modelId="{97985B81-E3C6-4F47-BD3E-BA2BA64D505A}">
      <dgm:prSet phldrT="[Texto]"/>
      <dgm:spPr/>
      <dgm:t>
        <a:bodyPr/>
        <a:lstStyle/>
        <a:p>
          <a:r>
            <a:rPr lang="es-ES" dirty="0" err="1" smtClean="0"/>
            <a:t>Ranqueo</a:t>
          </a:r>
          <a:endParaRPr lang="es-ES" dirty="0"/>
        </a:p>
      </dgm:t>
    </dgm:pt>
    <dgm:pt modelId="{4DA8FD1E-8D7D-954A-AF28-EC39F00AEC98}" type="parTrans" cxnId="{A8E64250-51F0-B44A-A75C-39228B8C980D}">
      <dgm:prSet/>
      <dgm:spPr/>
      <dgm:t>
        <a:bodyPr/>
        <a:lstStyle/>
        <a:p>
          <a:endParaRPr lang="es-ES"/>
        </a:p>
      </dgm:t>
    </dgm:pt>
    <dgm:pt modelId="{5D156C04-B9CB-5646-B595-D1BCE9BFE0EF}" type="sibTrans" cxnId="{A8E64250-51F0-B44A-A75C-39228B8C980D}">
      <dgm:prSet/>
      <dgm:spPr/>
      <dgm:t>
        <a:bodyPr/>
        <a:lstStyle/>
        <a:p>
          <a:endParaRPr lang="es-ES"/>
        </a:p>
      </dgm:t>
    </dgm:pt>
    <dgm:pt modelId="{08376FD8-1369-3F44-8E1C-3292B7A542D5}">
      <dgm:prSet phldrT="[Texto]"/>
      <dgm:spPr/>
      <dgm:t>
        <a:bodyPr/>
        <a:lstStyle/>
        <a:p>
          <a:r>
            <a:rPr lang="es-ES" dirty="0" smtClean="0"/>
            <a:t>Posicionamiento en los primeros lugares en dichos sistemas</a:t>
          </a:r>
          <a:endParaRPr lang="es-ES" dirty="0"/>
        </a:p>
      </dgm:t>
    </dgm:pt>
    <dgm:pt modelId="{47E1F8CE-AD4D-B94C-8A99-A883E2583B32}" type="parTrans" cxnId="{9C5FE5CA-E3CE-6E47-957A-661225741978}">
      <dgm:prSet/>
      <dgm:spPr/>
      <dgm:t>
        <a:bodyPr/>
        <a:lstStyle/>
        <a:p>
          <a:endParaRPr lang="es-ES"/>
        </a:p>
      </dgm:t>
    </dgm:pt>
    <dgm:pt modelId="{86B3CEDD-64AB-EE41-859A-E5E26A010049}" type="sibTrans" cxnId="{9C5FE5CA-E3CE-6E47-957A-661225741978}">
      <dgm:prSet/>
      <dgm:spPr/>
      <dgm:t>
        <a:bodyPr/>
        <a:lstStyle/>
        <a:p>
          <a:endParaRPr lang="es-ES"/>
        </a:p>
      </dgm:t>
    </dgm:pt>
    <dgm:pt modelId="{D372B572-C260-BC4E-93D4-A5E13E769268}" type="pres">
      <dgm:prSet presAssocID="{9966750E-3C7B-BE42-BCB4-0319CB93AF3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581C139-6145-C94F-83E2-E0851685C996}" type="pres">
      <dgm:prSet presAssocID="{DB1FD072-F316-6246-8DFD-D74E4DD2DB79}" presName="composite" presStyleCnt="0"/>
      <dgm:spPr/>
    </dgm:pt>
    <dgm:pt modelId="{3D19903A-7C5A-E740-87BF-FE0B98207611}" type="pres">
      <dgm:prSet presAssocID="{DB1FD072-F316-6246-8DFD-D74E4DD2DB79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2B133A0-A825-284B-B7C6-96463AF15BC6}" type="pres">
      <dgm:prSet presAssocID="{DB1FD072-F316-6246-8DFD-D74E4DD2DB79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89B5864-C07B-FE45-9CF8-5A7A22B1FF1E}" type="pres">
      <dgm:prSet presAssocID="{423EB7B3-59B7-FF49-9C3E-22CC5EC3C81F}" presName="sp" presStyleCnt="0"/>
      <dgm:spPr/>
    </dgm:pt>
    <dgm:pt modelId="{E00C5C2D-A4B0-7C41-A009-9F7C13016E32}" type="pres">
      <dgm:prSet presAssocID="{97985B81-E3C6-4F47-BD3E-BA2BA64D505A}" presName="composite" presStyleCnt="0"/>
      <dgm:spPr/>
    </dgm:pt>
    <dgm:pt modelId="{15480786-A62E-0D42-B565-BCCFA77C4087}" type="pres">
      <dgm:prSet presAssocID="{97985B81-E3C6-4F47-BD3E-BA2BA64D505A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E367D32-5DA4-2442-B1FD-FB0575776635}" type="pres">
      <dgm:prSet presAssocID="{97985B81-E3C6-4F47-BD3E-BA2BA64D505A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72BBCEA-5999-604E-8BC5-64D63257FC5E}" type="presOf" srcId="{97985B81-E3C6-4F47-BD3E-BA2BA64D505A}" destId="{15480786-A62E-0D42-B565-BCCFA77C4087}" srcOrd="0" destOrd="0" presId="urn:microsoft.com/office/officeart/2005/8/layout/chevron2"/>
    <dgm:cxn modelId="{C614AE61-00FB-E74E-BEE0-494488A841C1}" type="presOf" srcId="{DB1FD072-F316-6246-8DFD-D74E4DD2DB79}" destId="{3D19903A-7C5A-E740-87BF-FE0B98207611}" srcOrd="0" destOrd="0" presId="urn:microsoft.com/office/officeart/2005/8/layout/chevron2"/>
    <dgm:cxn modelId="{A8E64250-51F0-B44A-A75C-39228B8C980D}" srcId="{9966750E-3C7B-BE42-BCB4-0319CB93AF37}" destId="{97985B81-E3C6-4F47-BD3E-BA2BA64D505A}" srcOrd="1" destOrd="0" parTransId="{4DA8FD1E-8D7D-954A-AF28-EC39F00AEC98}" sibTransId="{5D156C04-B9CB-5646-B595-D1BCE9BFE0EF}"/>
    <dgm:cxn modelId="{A6094E57-4FC3-A143-9516-AB805BEFB998}" type="presOf" srcId="{5F4574E4-6CD3-4048-B4D1-D5A2A37D2F2A}" destId="{62B133A0-A825-284B-B7C6-96463AF15BC6}" srcOrd="0" destOrd="0" presId="urn:microsoft.com/office/officeart/2005/8/layout/chevron2"/>
    <dgm:cxn modelId="{0374ECB4-ABCB-5144-8175-48F38625BCF1}" type="presOf" srcId="{9966750E-3C7B-BE42-BCB4-0319CB93AF37}" destId="{D372B572-C260-BC4E-93D4-A5E13E769268}" srcOrd="0" destOrd="0" presId="urn:microsoft.com/office/officeart/2005/8/layout/chevron2"/>
    <dgm:cxn modelId="{1F5B428A-39B4-1F47-9DA3-FBBAE12B4772}" type="presOf" srcId="{08376FD8-1369-3F44-8E1C-3292B7A542D5}" destId="{DE367D32-5DA4-2442-B1FD-FB0575776635}" srcOrd="0" destOrd="0" presId="urn:microsoft.com/office/officeart/2005/8/layout/chevron2"/>
    <dgm:cxn modelId="{A08502DE-6F21-A44B-B957-E1AD9A53E33A}" srcId="{DB1FD072-F316-6246-8DFD-D74E4DD2DB79}" destId="{5F4574E4-6CD3-4048-B4D1-D5A2A37D2F2A}" srcOrd="0" destOrd="0" parTransId="{F7CDF9E2-9408-0C47-82DB-13996F9BE8FE}" sibTransId="{0DDE14FB-C8FE-734F-813D-B0E469341D17}"/>
    <dgm:cxn modelId="{0ED34E0F-29E8-D84E-AA90-18364B1C2E90}" srcId="{9966750E-3C7B-BE42-BCB4-0319CB93AF37}" destId="{DB1FD072-F316-6246-8DFD-D74E4DD2DB79}" srcOrd="0" destOrd="0" parTransId="{9CC59EC9-6236-DA4E-BFEB-BF2D9E08920C}" sibTransId="{423EB7B3-59B7-FF49-9C3E-22CC5EC3C81F}"/>
    <dgm:cxn modelId="{9C5FE5CA-E3CE-6E47-957A-661225741978}" srcId="{97985B81-E3C6-4F47-BD3E-BA2BA64D505A}" destId="{08376FD8-1369-3F44-8E1C-3292B7A542D5}" srcOrd="0" destOrd="0" parTransId="{47E1F8CE-AD4D-B94C-8A99-A883E2583B32}" sibTransId="{86B3CEDD-64AB-EE41-859A-E5E26A010049}"/>
    <dgm:cxn modelId="{18083A5E-31C4-364A-816D-488481CA4DFB}" type="presParOf" srcId="{D372B572-C260-BC4E-93D4-A5E13E769268}" destId="{4581C139-6145-C94F-83E2-E0851685C996}" srcOrd="0" destOrd="0" presId="urn:microsoft.com/office/officeart/2005/8/layout/chevron2"/>
    <dgm:cxn modelId="{D3FCA9FE-7318-B94F-B3C4-BCA873054458}" type="presParOf" srcId="{4581C139-6145-C94F-83E2-E0851685C996}" destId="{3D19903A-7C5A-E740-87BF-FE0B98207611}" srcOrd="0" destOrd="0" presId="urn:microsoft.com/office/officeart/2005/8/layout/chevron2"/>
    <dgm:cxn modelId="{1790C67B-598B-584E-B708-FC5A2576FBC6}" type="presParOf" srcId="{4581C139-6145-C94F-83E2-E0851685C996}" destId="{62B133A0-A825-284B-B7C6-96463AF15BC6}" srcOrd="1" destOrd="0" presId="urn:microsoft.com/office/officeart/2005/8/layout/chevron2"/>
    <dgm:cxn modelId="{2283F55E-9852-8A4D-8F6C-F66EB28A4E25}" type="presParOf" srcId="{D372B572-C260-BC4E-93D4-A5E13E769268}" destId="{C89B5864-C07B-FE45-9CF8-5A7A22B1FF1E}" srcOrd="1" destOrd="0" presId="urn:microsoft.com/office/officeart/2005/8/layout/chevron2"/>
    <dgm:cxn modelId="{EDE77A88-44E4-6149-A250-A08A4517C1F7}" type="presParOf" srcId="{D372B572-C260-BC4E-93D4-A5E13E769268}" destId="{E00C5C2D-A4B0-7C41-A009-9F7C13016E32}" srcOrd="2" destOrd="0" presId="urn:microsoft.com/office/officeart/2005/8/layout/chevron2"/>
    <dgm:cxn modelId="{28294E2E-2BCD-9840-AECF-74E5F2EAE7FB}" type="presParOf" srcId="{E00C5C2D-A4B0-7C41-A009-9F7C13016E32}" destId="{15480786-A62E-0D42-B565-BCCFA77C4087}" srcOrd="0" destOrd="0" presId="urn:microsoft.com/office/officeart/2005/8/layout/chevron2"/>
    <dgm:cxn modelId="{BF967A2F-AAAE-2445-8E9A-2106D0C74452}" type="presParOf" srcId="{E00C5C2D-A4B0-7C41-A009-9F7C13016E32}" destId="{DE367D32-5DA4-2442-B1FD-FB057577663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F1FD7C5-48FC-454A-90C1-A5E9C1F95EDA}" type="doc">
      <dgm:prSet loTypeId="urn:microsoft.com/office/officeart/2005/8/layout/vList4#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242E2B5-BCAC-4C45-BBDE-8C8FFB1638DF}">
      <dgm:prSet phldrT="[Texto]"/>
      <dgm:spPr/>
      <dgm:t>
        <a:bodyPr/>
        <a:lstStyle/>
        <a:p>
          <a:r>
            <a:rPr lang="es-ES" dirty="0" smtClean="0"/>
            <a:t>Revistas electrónicas</a:t>
          </a:r>
          <a:endParaRPr lang="es-ES" dirty="0"/>
        </a:p>
      </dgm:t>
    </dgm:pt>
    <dgm:pt modelId="{AC2E8730-E690-5546-8326-9EE96874F0C4}" type="parTrans" cxnId="{F194B8FA-6D13-2D44-B1BD-ABDB91CD3D58}">
      <dgm:prSet/>
      <dgm:spPr/>
      <dgm:t>
        <a:bodyPr/>
        <a:lstStyle/>
        <a:p>
          <a:endParaRPr lang="es-ES"/>
        </a:p>
      </dgm:t>
    </dgm:pt>
    <dgm:pt modelId="{F2ADC8CD-72BC-B140-91DC-2C5EC82DC4F4}" type="sibTrans" cxnId="{F194B8FA-6D13-2D44-B1BD-ABDB91CD3D58}">
      <dgm:prSet/>
      <dgm:spPr/>
      <dgm:t>
        <a:bodyPr/>
        <a:lstStyle/>
        <a:p>
          <a:endParaRPr lang="es-ES"/>
        </a:p>
      </dgm:t>
    </dgm:pt>
    <dgm:pt modelId="{C93DA642-1AC7-4647-AE18-E8FBB2B32BC7}">
      <dgm:prSet phldrT="[Texto]"/>
      <dgm:spPr/>
      <dgm:t>
        <a:bodyPr/>
        <a:lstStyle/>
        <a:p>
          <a:r>
            <a:rPr lang="es-ES" dirty="0" smtClean="0"/>
            <a:t>Investigadores</a:t>
          </a:r>
          <a:endParaRPr lang="es-ES" dirty="0"/>
        </a:p>
      </dgm:t>
    </dgm:pt>
    <dgm:pt modelId="{4E59AFA8-93B8-2B4F-A431-413DBDDDF814}" type="parTrans" cxnId="{BE620CB8-1AD7-8444-A8F8-CA8C305FAEA8}">
      <dgm:prSet/>
      <dgm:spPr/>
      <dgm:t>
        <a:bodyPr/>
        <a:lstStyle/>
        <a:p>
          <a:endParaRPr lang="es-ES"/>
        </a:p>
      </dgm:t>
    </dgm:pt>
    <dgm:pt modelId="{D0A078F2-5E67-834F-AB07-68DBB1A15477}" type="sibTrans" cxnId="{BE620CB8-1AD7-8444-A8F8-CA8C305FAEA8}">
      <dgm:prSet/>
      <dgm:spPr/>
      <dgm:t>
        <a:bodyPr/>
        <a:lstStyle/>
        <a:p>
          <a:endParaRPr lang="es-ES"/>
        </a:p>
      </dgm:t>
    </dgm:pt>
    <dgm:pt modelId="{F29F8533-7F16-BD4B-B10F-5A3F7F9BA320}">
      <dgm:prSet phldrT="[Texto]"/>
      <dgm:spPr/>
      <dgm:t>
        <a:bodyPr/>
        <a:lstStyle/>
        <a:p>
          <a:r>
            <a:rPr lang="es-ES" dirty="0" smtClean="0"/>
            <a:t>Estudiantes</a:t>
          </a:r>
          <a:endParaRPr lang="es-ES" dirty="0"/>
        </a:p>
      </dgm:t>
    </dgm:pt>
    <dgm:pt modelId="{2E6B9D46-7EA4-8749-AC12-865B7E17F07C}" type="parTrans" cxnId="{3FF93417-F04D-864E-BD26-37AD2E050A00}">
      <dgm:prSet/>
      <dgm:spPr/>
      <dgm:t>
        <a:bodyPr/>
        <a:lstStyle/>
        <a:p>
          <a:endParaRPr lang="es-ES"/>
        </a:p>
      </dgm:t>
    </dgm:pt>
    <dgm:pt modelId="{E8668151-2E0E-1B49-A628-D23B967A9A00}" type="sibTrans" cxnId="{3FF93417-F04D-864E-BD26-37AD2E050A00}">
      <dgm:prSet/>
      <dgm:spPr/>
      <dgm:t>
        <a:bodyPr/>
        <a:lstStyle/>
        <a:p>
          <a:endParaRPr lang="es-ES"/>
        </a:p>
      </dgm:t>
    </dgm:pt>
    <dgm:pt modelId="{2989C449-44F1-1F47-BB0A-5D474BF06022}">
      <dgm:prSet phldrT="[Texto]"/>
      <dgm:spPr/>
      <dgm:t>
        <a:bodyPr/>
        <a:lstStyle/>
        <a:p>
          <a:r>
            <a:rPr lang="es-ES" dirty="0" smtClean="0"/>
            <a:t>Google como motor de búsqueda</a:t>
          </a:r>
          <a:endParaRPr lang="es-ES" dirty="0"/>
        </a:p>
      </dgm:t>
    </dgm:pt>
    <dgm:pt modelId="{D9C5CE79-D09C-E344-91C0-41B9A36FA641}" type="parTrans" cxnId="{A1EF6262-361D-514E-A02A-A0A9329B6DF0}">
      <dgm:prSet/>
      <dgm:spPr/>
      <dgm:t>
        <a:bodyPr/>
        <a:lstStyle/>
        <a:p>
          <a:endParaRPr lang="es-ES"/>
        </a:p>
      </dgm:t>
    </dgm:pt>
    <dgm:pt modelId="{AC33EFB3-6EF7-E847-801D-B13FB2B0690B}" type="sibTrans" cxnId="{A1EF6262-361D-514E-A02A-A0A9329B6DF0}">
      <dgm:prSet/>
      <dgm:spPr/>
      <dgm:t>
        <a:bodyPr/>
        <a:lstStyle/>
        <a:p>
          <a:endParaRPr lang="es-ES"/>
        </a:p>
      </dgm:t>
    </dgm:pt>
    <dgm:pt modelId="{CC774634-5AAE-8C4D-8246-26D959954411}">
      <dgm:prSet phldrT="[Texto]"/>
      <dgm:spPr/>
      <dgm:t>
        <a:bodyPr/>
        <a:lstStyle/>
        <a:p>
          <a:r>
            <a:rPr lang="es-ES" dirty="0" smtClean="0"/>
            <a:t>Acceso a revistas electrónicas</a:t>
          </a:r>
          <a:endParaRPr lang="es-ES" dirty="0"/>
        </a:p>
      </dgm:t>
    </dgm:pt>
    <dgm:pt modelId="{D8ADD758-C227-554D-98B1-8C6EE73C3551}" type="parTrans" cxnId="{DFE2C7FE-3564-074F-85C1-E1FE1EC24D0F}">
      <dgm:prSet/>
      <dgm:spPr/>
      <dgm:t>
        <a:bodyPr/>
        <a:lstStyle/>
        <a:p>
          <a:endParaRPr lang="es-ES"/>
        </a:p>
      </dgm:t>
    </dgm:pt>
    <dgm:pt modelId="{5A8B3520-56B2-AF42-92A7-6392E1D65D5F}" type="sibTrans" cxnId="{DFE2C7FE-3564-074F-85C1-E1FE1EC24D0F}">
      <dgm:prSet/>
      <dgm:spPr/>
      <dgm:t>
        <a:bodyPr/>
        <a:lstStyle/>
        <a:p>
          <a:endParaRPr lang="es-ES"/>
        </a:p>
      </dgm:t>
    </dgm:pt>
    <dgm:pt modelId="{5CB3EAB3-7EEB-2446-A6B7-CD46D067594E}">
      <dgm:prSet phldrT="[Texto]"/>
      <dgm:spPr/>
      <dgm:t>
        <a:bodyPr/>
        <a:lstStyle/>
        <a:p>
          <a:r>
            <a:rPr lang="es-ES" dirty="0" smtClean="0"/>
            <a:t>Mayor acceso a los recursos</a:t>
          </a:r>
          <a:endParaRPr lang="es-ES" dirty="0"/>
        </a:p>
      </dgm:t>
    </dgm:pt>
    <dgm:pt modelId="{F04CD0C9-BF5B-864C-A5F5-3DFFBFE21A9C}" type="parTrans" cxnId="{EE1E659D-D6F1-0041-8BFC-51D7A59F78A3}">
      <dgm:prSet/>
      <dgm:spPr/>
      <dgm:t>
        <a:bodyPr/>
        <a:lstStyle/>
        <a:p>
          <a:endParaRPr lang="es-ES"/>
        </a:p>
      </dgm:t>
    </dgm:pt>
    <dgm:pt modelId="{D9F7E25B-EF7C-8B45-88D9-CA5C37F3DF3F}" type="sibTrans" cxnId="{EE1E659D-D6F1-0041-8BFC-51D7A59F78A3}">
      <dgm:prSet/>
      <dgm:spPr/>
      <dgm:t>
        <a:bodyPr/>
        <a:lstStyle/>
        <a:p>
          <a:endParaRPr lang="es-ES"/>
        </a:p>
      </dgm:t>
    </dgm:pt>
    <dgm:pt modelId="{697CD5A5-FFD2-D441-86BC-D3B38F12C4A9}">
      <dgm:prSet phldrT="[Texto]"/>
      <dgm:spPr/>
      <dgm:t>
        <a:bodyPr/>
        <a:lstStyle/>
        <a:p>
          <a:r>
            <a:rPr lang="es-ES" dirty="0" smtClean="0"/>
            <a:t>Texto completo</a:t>
          </a:r>
          <a:endParaRPr lang="es-ES" dirty="0"/>
        </a:p>
      </dgm:t>
    </dgm:pt>
    <dgm:pt modelId="{D49662FF-55E0-DE4B-B88F-9D7C349842F8}" type="parTrans" cxnId="{05532D2F-6A78-1B4B-8770-23B03F15CF89}">
      <dgm:prSet/>
      <dgm:spPr/>
      <dgm:t>
        <a:bodyPr/>
        <a:lstStyle/>
        <a:p>
          <a:endParaRPr lang="es-ES"/>
        </a:p>
      </dgm:t>
    </dgm:pt>
    <dgm:pt modelId="{95DB6792-3C70-6A4F-9092-70AF7207C28D}" type="sibTrans" cxnId="{05532D2F-6A78-1B4B-8770-23B03F15CF89}">
      <dgm:prSet/>
      <dgm:spPr/>
      <dgm:t>
        <a:bodyPr/>
        <a:lstStyle/>
        <a:p>
          <a:endParaRPr lang="es-ES"/>
        </a:p>
      </dgm:t>
    </dgm:pt>
    <dgm:pt modelId="{64816F2A-2FFF-C24E-9650-6F7F4E92F90D}">
      <dgm:prSet phldrT="[Texto]"/>
      <dgm:spPr/>
      <dgm:t>
        <a:bodyPr/>
        <a:lstStyle/>
        <a:p>
          <a:r>
            <a:rPr lang="es-ES" dirty="0" smtClean="0"/>
            <a:t>Inmediatez</a:t>
          </a:r>
          <a:endParaRPr lang="es-ES" dirty="0"/>
        </a:p>
      </dgm:t>
    </dgm:pt>
    <dgm:pt modelId="{3494CD76-FB79-D347-BB0A-5BF88260061A}" type="parTrans" cxnId="{914B5D34-9587-0A45-8778-2EA7F8B60CA8}">
      <dgm:prSet/>
      <dgm:spPr/>
      <dgm:t>
        <a:bodyPr/>
        <a:lstStyle/>
        <a:p>
          <a:endParaRPr lang="es-ES"/>
        </a:p>
      </dgm:t>
    </dgm:pt>
    <dgm:pt modelId="{AE9FBCA8-A99B-CF42-9886-AEC9D87A5CFC}" type="sibTrans" cxnId="{914B5D34-9587-0A45-8778-2EA7F8B60CA8}">
      <dgm:prSet/>
      <dgm:spPr/>
      <dgm:t>
        <a:bodyPr/>
        <a:lstStyle/>
        <a:p>
          <a:endParaRPr lang="es-ES"/>
        </a:p>
      </dgm:t>
    </dgm:pt>
    <dgm:pt modelId="{D45B7997-58B1-1E4B-9EED-6342B7E7BBB2}" type="pres">
      <dgm:prSet presAssocID="{BF1FD7C5-48FC-454A-90C1-A5E9C1F95ED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E494446-3AA8-B342-A8AC-D8E3C8AB4C46}" type="pres">
      <dgm:prSet presAssocID="{1242E2B5-BCAC-4C45-BBDE-8C8FFB1638DF}" presName="comp" presStyleCnt="0"/>
      <dgm:spPr/>
    </dgm:pt>
    <dgm:pt modelId="{BAFE2910-E734-F54E-BDAC-0EF256AB52BE}" type="pres">
      <dgm:prSet presAssocID="{1242E2B5-BCAC-4C45-BBDE-8C8FFB1638DF}" presName="box" presStyleLbl="node1" presStyleIdx="0" presStyleCnt="3"/>
      <dgm:spPr/>
      <dgm:t>
        <a:bodyPr/>
        <a:lstStyle/>
        <a:p>
          <a:endParaRPr lang="es-ES"/>
        </a:p>
      </dgm:t>
    </dgm:pt>
    <dgm:pt modelId="{734AB841-3348-804D-936B-50FD39FE173D}" type="pres">
      <dgm:prSet presAssocID="{1242E2B5-BCAC-4C45-BBDE-8C8FFB1638DF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6000" b="-6000"/>
          </a:stretch>
        </a:blipFill>
      </dgm:spPr>
    </dgm:pt>
    <dgm:pt modelId="{B42C9DAC-836B-5844-B7A0-1DDAD2C46AC9}" type="pres">
      <dgm:prSet presAssocID="{1242E2B5-BCAC-4C45-BBDE-8C8FFB1638DF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57BD109-5EDA-8348-B867-6DC9D89CEDB9}" type="pres">
      <dgm:prSet presAssocID="{F2ADC8CD-72BC-B140-91DC-2C5EC82DC4F4}" presName="spacer" presStyleCnt="0"/>
      <dgm:spPr/>
    </dgm:pt>
    <dgm:pt modelId="{72FF9428-8FF7-EE4C-B02B-F7729DDE9BE9}" type="pres">
      <dgm:prSet presAssocID="{2989C449-44F1-1F47-BB0A-5D474BF06022}" presName="comp" presStyleCnt="0"/>
      <dgm:spPr/>
    </dgm:pt>
    <dgm:pt modelId="{6E493AD6-67A2-D841-A332-00A20D86B288}" type="pres">
      <dgm:prSet presAssocID="{2989C449-44F1-1F47-BB0A-5D474BF06022}" presName="box" presStyleLbl="node1" presStyleIdx="1" presStyleCnt="3"/>
      <dgm:spPr/>
      <dgm:t>
        <a:bodyPr/>
        <a:lstStyle/>
        <a:p>
          <a:endParaRPr lang="es-ES"/>
        </a:p>
      </dgm:t>
    </dgm:pt>
    <dgm:pt modelId="{4EEBF22F-0505-054B-ADD7-1F0C540E712E}" type="pres">
      <dgm:prSet presAssocID="{2989C449-44F1-1F47-BB0A-5D474BF06022}" presName="img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0000" r="-10000"/>
          </a:stretch>
        </a:blipFill>
      </dgm:spPr>
    </dgm:pt>
    <dgm:pt modelId="{C1159E7B-349F-9342-8606-101DB024492D}" type="pres">
      <dgm:prSet presAssocID="{2989C449-44F1-1F47-BB0A-5D474BF06022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273626E-3EC6-284F-9675-D01D6FDC4341}" type="pres">
      <dgm:prSet presAssocID="{AC33EFB3-6EF7-E847-801D-B13FB2B0690B}" presName="spacer" presStyleCnt="0"/>
      <dgm:spPr/>
    </dgm:pt>
    <dgm:pt modelId="{801D3A78-6637-3D48-8C41-9A0430757F28}" type="pres">
      <dgm:prSet presAssocID="{5CB3EAB3-7EEB-2446-A6B7-CD46D067594E}" presName="comp" presStyleCnt="0"/>
      <dgm:spPr/>
    </dgm:pt>
    <dgm:pt modelId="{94087867-349B-1446-B674-DD9FE5675C05}" type="pres">
      <dgm:prSet presAssocID="{5CB3EAB3-7EEB-2446-A6B7-CD46D067594E}" presName="box" presStyleLbl="node1" presStyleIdx="2" presStyleCnt="3"/>
      <dgm:spPr/>
      <dgm:t>
        <a:bodyPr/>
        <a:lstStyle/>
        <a:p>
          <a:endParaRPr lang="es-ES"/>
        </a:p>
      </dgm:t>
    </dgm:pt>
    <dgm:pt modelId="{6BB07E62-B987-5F45-BFDD-2406756E6998}" type="pres">
      <dgm:prSet presAssocID="{5CB3EAB3-7EEB-2446-A6B7-CD46D067594E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5000" b="-5000"/>
          </a:stretch>
        </a:blipFill>
      </dgm:spPr>
    </dgm:pt>
    <dgm:pt modelId="{425F833E-D5E0-6142-940F-35D422AB631F}" type="pres">
      <dgm:prSet presAssocID="{5CB3EAB3-7EEB-2446-A6B7-CD46D067594E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194B8FA-6D13-2D44-B1BD-ABDB91CD3D58}" srcId="{BF1FD7C5-48FC-454A-90C1-A5E9C1F95EDA}" destId="{1242E2B5-BCAC-4C45-BBDE-8C8FFB1638DF}" srcOrd="0" destOrd="0" parTransId="{AC2E8730-E690-5546-8326-9EE96874F0C4}" sibTransId="{F2ADC8CD-72BC-B140-91DC-2C5EC82DC4F4}"/>
    <dgm:cxn modelId="{2203A76F-7733-9544-B6C7-D626F0B1BEEF}" type="presOf" srcId="{F29F8533-7F16-BD4B-B10F-5A3F7F9BA320}" destId="{B42C9DAC-836B-5844-B7A0-1DDAD2C46AC9}" srcOrd="1" destOrd="2" presId="urn:microsoft.com/office/officeart/2005/8/layout/vList4#2"/>
    <dgm:cxn modelId="{A1EF6262-361D-514E-A02A-A0A9329B6DF0}" srcId="{BF1FD7C5-48FC-454A-90C1-A5E9C1F95EDA}" destId="{2989C449-44F1-1F47-BB0A-5D474BF06022}" srcOrd="1" destOrd="0" parTransId="{D9C5CE79-D09C-E344-91C0-41B9A36FA641}" sibTransId="{AC33EFB3-6EF7-E847-801D-B13FB2B0690B}"/>
    <dgm:cxn modelId="{F87280CE-0945-F149-BA3C-F73CA20BD40A}" type="presOf" srcId="{BF1FD7C5-48FC-454A-90C1-A5E9C1F95EDA}" destId="{D45B7997-58B1-1E4B-9EED-6342B7E7BBB2}" srcOrd="0" destOrd="0" presId="urn:microsoft.com/office/officeart/2005/8/layout/vList4#2"/>
    <dgm:cxn modelId="{70C46E91-4DD2-D24C-BE92-D3C10CC801FF}" type="presOf" srcId="{5CB3EAB3-7EEB-2446-A6B7-CD46D067594E}" destId="{94087867-349B-1446-B674-DD9FE5675C05}" srcOrd="0" destOrd="0" presId="urn:microsoft.com/office/officeart/2005/8/layout/vList4#2"/>
    <dgm:cxn modelId="{3FF93417-F04D-864E-BD26-37AD2E050A00}" srcId="{1242E2B5-BCAC-4C45-BBDE-8C8FFB1638DF}" destId="{F29F8533-7F16-BD4B-B10F-5A3F7F9BA320}" srcOrd="1" destOrd="0" parTransId="{2E6B9D46-7EA4-8749-AC12-865B7E17F07C}" sibTransId="{E8668151-2E0E-1B49-A628-D23B967A9A00}"/>
    <dgm:cxn modelId="{B36BC95E-A5E1-D241-9782-E545501CC058}" type="presOf" srcId="{1242E2B5-BCAC-4C45-BBDE-8C8FFB1638DF}" destId="{BAFE2910-E734-F54E-BDAC-0EF256AB52BE}" srcOrd="0" destOrd="0" presId="urn:microsoft.com/office/officeart/2005/8/layout/vList4#2"/>
    <dgm:cxn modelId="{F051DE9E-8545-6F40-A734-F922AC65FB53}" type="presOf" srcId="{F29F8533-7F16-BD4B-B10F-5A3F7F9BA320}" destId="{BAFE2910-E734-F54E-BDAC-0EF256AB52BE}" srcOrd="0" destOrd="2" presId="urn:microsoft.com/office/officeart/2005/8/layout/vList4#2"/>
    <dgm:cxn modelId="{C75BFE1C-BCD2-3249-8993-82F154AD9140}" type="presOf" srcId="{64816F2A-2FFF-C24E-9650-6F7F4E92F90D}" destId="{425F833E-D5E0-6142-940F-35D422AB631F}" srcOrd="1" destOrd="2" presId="urn:microsoft.com/office/officeart/2005/8/layout/vList4#2"/>
    <dgm:cxn modelId="{9B49A1B7-5288-234E-B2B6-C9DE0C94F89C}" type="presOf" srcId="{C93DA642-1AC7-4647-AE18-E8FBB2B32BC7}" destId="{B42C9DAC-836B-5844-B7A0-1DDAD2C46AC9}" srcOrd="1" destOrd="1" presId="urn:microsoft.com/office/officeart/2005/8/layout/vList4#2"/>
    <dgm:cxn modelId="{8C8EEED8-B5F5-6C43-A34D-5B9BBC8FF271}" type="presOf" srcId="{64816F2A-2FFF-C24E-9650-6F7F4E92F90D}" destId="{94087867-349B-1446-B674-DD9FE5675C05}" srcOrd="0" destOrd="2" presId="urn:microsoft.com/office/officeart/2005/8/layout/vList4#2"/>
    <dgm:cxn modelId="{53068B0F-88DF-5C4C-9638-95AA880FCA8A}" type="presOf" srcId="{1242E2B5-BCAC-4C45-BBDE-8C8FFB1638DF}" destId="{B42C9DAC-836B-5844-B7A0-1DDAD2C46AC9}" srcOrd="1" destOrd="0" presId="urn:microsoft.com/office/officeart/2005/8/layout/vList4#2"/>
    <dgm:cxn modelId="{235FF2F3-C936-824B-90CD-C438D6F87D50}" type="presOf" srcId="{CC774634-5AAE-8C4D-8246-26D959954411}" destId="{C1159E7B-349F-9342-8606-101DB024492D}" srcOrd="1" destOrd="1" presId="urn:microsoft.com/office/officeart/2005/8/layout/vList4#2"/>
    <dgm:cxn modelId="{EB0011B9-7E8F-1540-9F34-1C61E3E7B9B5}" type="presOf" srcId="{697CD5A5-FFD2-D441-86BC-D3B38F12C4A9}" destId="{94087867-349B-1446-B674-DD9FE5675C05}" srcOrd="0" destOrd="1" presId="urn:microsoft.com/office/officeart/2005/8/layout/vList4#2"/>
    <dgm:cxn modelId="{E696F6C3-F194-F940-A760-921BE7056E22}" type="presOf" srcId="{697CD5A5-FFD2-D441-86BC-D3B38F12C4A9}" destId="{425F833E-D5E0-6142-940F-35D422AB631F}" srcOrd="1" destOrd="1" presId="urn:microsoft.com/office/officeart/2005/8/layout/vList4#2"/>
    <dgm:cxn modelId="{914B5D34-9587-0A45-8778-2EA7F8B60CA8}" srcId="{5CB3EAB3-7EEB-2446-A6B7-CD46D067594E}" destId="{64816F2A-2FFF-C24E-9650-6F7F4E92F90D}" srcOrd="1" destOrd="0" parTransId="{3494CD76-FB79-D347-BB0A-5BF88260061A}" sibTransId="{AE9FBCA8-A99B-CF42-9886-AEC9D87A5CFC}"/>
    <dgm:cxn modelId="{EE1E659D-D6F1-0041-8BFC-51D7A59F78A3}" srcId="{BF1FD7C5-48FC-454A-90C1-A5E9C1F95EDA}" destId="{5CB3EAB3-7EEB-2446-A6B7-CD46D067594E}" srcOrd="2" destOrd="0" parTransId="{F04CD0C9-BF5B-864C-A5F5-3DFFBFE21A9C}" sibTransId="{D9F7E25B-EF7C-8B45-88D9-CA5C37F3DF3F}"/>
    <dgm:cxn modelId="{05532D2F-6A78-1B4B-8770-23B03F15CF89}" srcId="{5CB3EAB3-7EEB-2446-A6B7-CD46D067594E}" destId="{697CD5A5-FFD2-D441-86BC-D3B38F12C4A9}" srcOrd="0" destOrd="0" parTransId="{D49662FF-55E0-DE4B-B88F-9D7C349842F8}" sibTransId="{95DB6792-3C70-6A4F-9092-70AF7207C28D}"/>
    <dgm:cxn modelId="{BE620CB8-1AD7-8444-A8F8-CA8C305FAEA8}" srcId="{1242E2B5-BCAC-4C45-BBDE-8C8FFB1638DF}" destId="{C93DA642-1AC7-4647-AE18-E8FBB2B32BC7}" srcOrd="0" destOrd="0" parTransId="{4E59AFA8-93B8-2B4F-A431-413DBDDDF814}" sibTransId="{D0A078F2-5E67-834F-AB07-68DBB1A15477}"/>
    <dgm:cxn modelId="{D60D1D13-8B24-AC4F-9951-ABBF6F8D2007}" type="presOf" srcId="{2989C449-44F1-1F47-BB0A-5D474BF06022}" destId="{6E493AD6-67A2-D841-A332-00A20D86B288}" srcOrd="0" destOrd="0" presId="urn:microsoft.com/office/officeart/2005/8/layout/vList4#2"/>
    <dgm:cxn modelId="{B4B960CA-D39E-E547-B786-75200603441D}" type="presOf" srcId="{CC774634-5AAE-8C4D-8246-26D959954411}" destId="{6E493AD6-67A2-D841-A332-00A20D86B288}" srcOrd="0" destOrd="1" presId="urn:microsoft.com/office/officeart/2005/8/layout/vList4#2"/>
    <dgm:cxn modelId="{6033BD23-8C37-B04D-90BD-FC219364185C}" type="presOf" srcId="{5CB3EAB3-7EEB-2446-A6B7-CD46D067594E}" destId="{425F833E-D5E0-6142-940F-35D422AB631F}" srcOrd="1" destOrd="0" presId="urn:microsoft.com/office/officeart/2005/8/layout/vList4#2"/>
    <dgm:cxn modelId="{693EE761-9EFD-4B48-8D15-1727BEF957AA}" type="presOf" srcId="{2989C449-44F1-1F47-BB0A-5D474BF06022}" destId="{C1159E7B-349F-9342-8606-101DB024492D}" srcOrd="1" destOrd="0" presId="urn:microsoft.com/office/officeart/2005/8/layout/vList4#2"/>
    <dgm:cxn modelId="{09CE66D2-21BA-3841-B4C6-0099CF28DE9B}" type="presOf" srcId="{C93DA642-1AC7-4647-AE18-E8FBB2B32BC7}" destId="{BAFE2910-E734-F54E-BDAC-0EF256AB52BE}" srcOrd="0" destOrd="1" presId="urn:microsoft.com/office/officeart/2005/8/layout/vList4#2"/>
    <dgm:cxn modelId="{DFE2C7FE-3564-074F-85C1-E1FE1EC24D0F}" srcId="{2989C449-44F1-1F47-BB0A-5D474BF06022}" destId="{CC774634-5AAE-8C4D-8246-26D959954411}" srcOrd="0" destOrd="0" parTransId="{D8ADD758-C227-554D-98B1-8C6EE73C3551}" sibTransId="{5A8B3520-56B2-AF42-92A7-6392E1D65D5F}"/>
    <dgm:cxn modelId="{ADFA31AE-E54A-5C42-915F-16828854FAE2}" type="presParOf" srcId="{D45B7997-58B1-1E4B-9EED-6342B7E7BBB2}" destId="{DE494446-3AA8-B342-A8AC-D8E3C8AB4C46}" srcOrd="0" destOrd="0" presId="urn:microsoft.com/office/officeart/2005/8/layout/vList4#2"/>
    <dgm:cxn modelId="{B1CB3478-75A5-174E-8727-C1316A876ECC}" type="presParOf" srcId="{DE494446-3AA8-B342-A8AC-D8E3C8AB4C46}" destId="{BAFE2910-E734-F54E-BDAC-0EF256AB52BE}" srcOrd="0" destOrd="0" presId="urn:microsoft.com/office/officeart/2005/8/layout/vList4#2"/>
    <dgm:cxn modelId="{1D713EFE-FC29-7E40-B343-5785633A4CA4}" type="presParOf" srcId="{DE494446-3AA8-B342-A8AC-D8E3C8AB4C46}" destId="{734AB841-3348-804D-936B-50FD39FE173D}" srcOrd="1" destOrd="0" presId="urn:microsoft.com/office/officeart/2005/8/layout/vList4#2"/>
    <dgm:cxn modelId="{322CAC70-97C4-844E-9088-2DFC5D1CF1E2}" type="presParOf" srcId="{DE494446-3AA8-B342-A8AC-D8E3C8AB4C46}" destId="{B42C9DAC-836B-5844-B7A0-1DDAD2C46AC9}" srcOrd="2" destOrd="0" presId="urn:microsoft.com/office/officeart/2005/8/layout/vList4#2"/>
    <dgm:cxn modelId="{3CDFA5F0-84DB-294E-BA0C-0408C05D5056}" type="presParOf" srcId="{D45B7997-58B1-1E4B-9EED-6342B7E7BBB2}" destId="{C57BD109-5EDA-8348-B867-6DC9D89CEDB9}" srcOrd="1" destOrd="0" presId="urn:microsoft.com/office/officeart/2005/8/layout/vList4#2"/>
    <dgm:cxn modelId="{B41817DE-2D66-334D-AB3F-161EE7285295}" type="presParOf" srcId="{D45B7997-58B1-1E4B-9EED-6342B7E7BBB2}" destId="{72FF9428-8FF7-EE4C-B02B-F7729DDE9BE9}" srcOrd="2" destOrd="0" presId="urn:microsoft.com/office/officeart/2005/8/layout/vList4#2"/>
    <dgm:cxn modelId="{D49C9A2A-F184-6943-B95F-FFBC64603723}" type="presParOf" srcId="{72FF9428-8FF7-EE4C-B02B-F7729DDE9BE9}" destId="{6E493AD6-67A2-D841-A332-00A20D86B288}" srcOrd="0" destOrd="0" presId="urn:microsoft.com/office/officeart/2005/8/layout/vList4#2"/>
    <dgm:cxn modelId="{8A298721-E413-074B-9DF1-02D56CF85E7D}" type="presParOf" srcId="{72FF9428-8FF7-EE4C-B02B-F7729DDE9BE9}" destId="{4EEBF22F-0505-054B-ADD7-1F0C540E712E}" srcOrd="1" destOrd="0" presId="urn:microsoft.com/office/officeart/2005/8/layout/vList4#2"/>
    <dgm:cxn modelId="{21F4F0A1-7F53-7D49-8FF0-013416000D22}" type="presParOf" srcId="{72FF9428-8FF7-EE4C-B02B-F7729DDE9BE9}" destId="{C1159E7B-349F-9342-8606-101DB024492D}" srcOrd="2" destOrd="0" presId="urn:microsoft.com/office/officeart/2005/8/layout/vList4#2"/>
    <dgm:cxn modelId="{06A3DB1C-D8C3-1D4C-BC72-E99C2604CC1F}" type="presParOf" srcId="{D45B7997-58B1-1E4B-9EED-6342B7E7BBB2}" destId="{2273626E-3EC6-284F-9675-D01D6FDC4341}" srcOrd="3" destOrd="0" presId="urn:microsoft.com/office/officeart/2005/8/layout/vList4#2"/>
    <dgm:cxn modelId="{4C172BA8-9D61-E841-BF36-CAE9CE66A504}" type="presParOf" srcId="{D45B7997-58B1-1E4B-9EED-6342B7E7BBB2}" destId="{801D3A78-6637-3D48-8C41-9A0430757F28}" srcOrd="4" destOrd="0" presId="urn:microsoft.com/office/officeart/2005/8/layout/vList4#2"/>
    <dgm:cxn modelId="{14647A23-356A-6449-BFF1-19CEF7AB82AE}" type="presParOf" srcId="{801D3A78-6637-3D48-8C41-9A0430757F28}" destId="{94087867-349B-1446-B674-DD9FE5675C05}" srcOrd="0" destOrd="0" presId="urn:microsoft.com/office/officeart/2005/8/layout/vList4#2"/>
    <dgm:cxn modelId="{6AF93D72-E319-004A-8CA4-DFBB36CF8239}" type="presParOf" srcId="{801D3A78-6637-3D48-8C41-9A0430757F28}" destId="{6BB07E62-B987-5F45-BFDD-2406756E6998}" srcOrd="1" destOrd="0" presId="urn:microsoft.com/office/officeart/2005/8/layout/vList4#2"/>
    <dgm:cxn modelId="{47FB5328-B1EF-B445-98CD-93AA9F33033A}" type="presParOf" srcId="{801D3A78-6637-3D48-8C41-9A0430757F28}" destId="{425F833E-D5E0-6142-940F-35D422AB631F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C709096-85DA-304D-9352-34E2D843082E}" type="doc">
      <dgm:prSet loTypeId="urn:microsoft.com/office/officeart/2008/layout/CircularPictureCallou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44629DB-637F-B647-AFE4-813096901394}">
      <dgm:prSet/>
      <dgm:spPr/>
      <dgm:t>
        <a:bodyPr/>
        <a:lstStyle/>
        <a:p>
          <a:endParaRPr lang="es-ES"/>
        </a:p>
      </dgm:t>
    </dgm:pt>
    <dgm:pt modelId="{D031CDAD-679E-C34C-AF35-264FA1520690}" type="parTrans" cxnId="{0B233470-F1E8-C04A-9557-CD9BA270EEB5}">
      <dgm:prSet/>
      <dgm:spPr/>
      <dgm:t>
        <a:bodyPr/>
        <a:lstStyle/>
        <a:p>
          <a:endParaRPr lang="es-ES"/>
        </a:p>
      </dgm:t>
    </dgm:pt>
    <dgm:pt modelId="{16648FEC-7073-DD47-A509-7B699CE4A72F}" type="sibTrans" cxnId="{0B233470-F1E8-C04A-9557-CD9BA270EEB5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EB29C3F0-8D40-5F4B-95AF-AB74BBCFDF50}">
      <dgm:prSet phldrT="[Texto]" phldr="1"/>
      <dgm:spPr/>
      <dgm:t>
        <a:bodyPr/>
        <a:lstStyle/>
        <a:p>
          <a:endParaRPr lang="es-ES"/>
        </a:p>
      </dgm:t>
    </dgm:pt>
    <dgm:pt modelId="{B03ABCE6-53E4-AF4D-9384-97B0CA0C9FA9}" type="parTrans" cxnId="{894AFB85-4E35-E949-AEC6-289BF8172603}">
      <dgm:prSet/>
      <dgm:spPr/>
      <dgm:t>
        <a:bodyPr/>
        <a:lstStyle/>
        <a:p>
          <a:endParaRPr lang="es-ES"/>
        </a:p>
      </dgm:t>
    </dgm:pt>
    <dgm:pt modelId="{074EF558-C1DA-B946-A7E7-E2E3DA040E40}" type="sibTrans" cxnId="{894AFB85-4E35-E949-AEC6-289BF8172603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es-ES"/>
        </a:p>
      </dgm:t>
    </dgm:pt>
    <dgm:pt modelId="{D654765C-D31A-3B43-BDE5-2A1931193E38}">
      <dgm:prSet phldrT="[Texto]" phldr="1"/>
      <dgm:spPr/>
      <dgm:t>
        <a:bodyPr/>
        <a:lstStyle/>
        <a:p>
          <a:endParaRPr lang="es-ES"/>
        </a:p>
      </dgm:t>
    </dgm:pt>
    <dgm:pt modelId="{D27ABD5F-E5EA-0444-AF87-4A32BE2DA9DC}" type="parTrans" cxnId="{AB00729F-E05B-ED43-9CAC-899301F57448}">
      <dgm:prSet/>
      <dgm:spPr/>
      <dgm:t>
        <a:bodyPr/>
        <a:lstStyle/>
        <a:p>
          <a:endParaRPr lang="es-ES"/>
        </a:p>
      </dgm:t>
    </dgm:pt>
    <dgm:pt modelId="{ADDEF96D-F44B-3C40-B55C-8A7C2FF607F0}" type="sibTrans" cxnId="{AB00729F-E05B-ED43-9CAC-899301F57448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76F01CAD-FDD2-4841-A57D-F81A934BB8BA}" type="pres">
      <dgm:prSet presAssocID="{BC709096-85DA-304D-9352-34E2D843082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D3B33DF5-75A3-1240-BE47-BBBBFE7494FA}" type="pres">
      <dgm:prSet presAssocID="{BC709096-85DA-304D-9352-34E2D843082E}" presName="Name1" presStyleCnt="0"/>
      <dgm:spPr/>
    </dgm:pt>
    <dgm:pt modelId="{45F57B68-7FA0-2A44-A334-15215CE8747F}" type="pres">
      <dgm:prSet presAssocID="{16648FEC-7073-DD47-A509-7B699CE4A72F}" presName="picture_1" presStyleCnt="0"/>
      <dgm:spPr/>
    </dgm:pt>
    <dgm:pt modelId="{074D1FF1-4FCB-394A-B601-1CDC4C0DE92F}" type="pres">
      <dgm:prSet presAssocID="{16648FEC-7073-DD47-A509-7B699CE4A72F}" presName="pictureRepeatNode" presStyleLbl="alignImgPlace1" presStyleIdx="0" presStyleCnt="3"/>
      <dgm:spPr/>
      <dgm:t>
        <a:bodyPr/>
        <a:lstStyle/>
        <a:p>
          <a:endParaRPr lang="es-ES"/>
        </a:p>
      </dgm:t>
    </dgm:pt>
    <dgm:pt modelId="{31D618DF-EEBA-C649-9FC3-EF76D51BB411}" type="pres">
      <dgm:prSet presAssocID="{644629DB-637F-B647-AFE4-813096901394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DE73607-DA15-5740-9F12-6F358253FE02}" type="pres">
      <dgm:prSet presAssocID="{074EF558-C1DA-B946-A7E7-E2E3DA040E40}" presName="picture_2" presStyleCnt="0"/>
      <dgm:spPr/>
    </dgm:pt>
    <dgm:pt modelId="{D66DFE94-AA01-2449-A70D-FE242D6EA30B}" type="pres">
      <dgm:prSet presAssocID="{074EF558-C1DA-B946-A7E7-E2E3DA040E40}" presName="pictureRepeatNode" presStyleLbl="alignImgPlace1" presStyleIdx="1" presStyleCnt="3"/>
      <dgm:spPr/>
      <dgm:t>
        <a:bodyPr/>
        <a:lstStyle/>
        <a:p>
          <a:endParaRPr lang="es-ES"/>
        </a:p>
      </dgm:t>
    </dgm:pt>
    <dgm:pt modelId="{0C624AD3-A86D-ED44-9962-944A1A964C85}" type="pres">
      <dgm:prSet presAssocID="{EB29C3F0-8D40-5F4B-95AF-AB74BBCFDF50}" presName="line_2" presStyleLbl="parChTrans1D1" presStyleIdx="0" presStyleCnt="2"/>
      <dgm:spPr/>
    </dgm:pt>
    <dgm:pt modelId="{90D09EC1-0397-9F4E-8CD8-F6DAEF7CECD4}" type="pres">
      <dgm:prSet presAssocID="{EB29C3F0-8D40-5F4B-95AF-AB74BBCFDF50}" presName="textparent_2" presStyleLbl="node1" presStyleIdx="0" presStyleCnt="0"/>
      <dgm:spPr/>
    </dgm:pt>
    <dgm:pt modelId="{1B758AD1-8453-9546-B91D-C235B7E1C1DB}" type="pres">
      <dgm:prSet presAssocID="{EB29C3F0-8D40-5F4B-95AF-AB74BBCFDF50}" presName="text_2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212B1DE-8B73-464E-8AA8-05B558D13065}" type="pres">
      <dgm:prSet presAssocID="{ADDEF96D-F44B-3C40-B55C-8A7C2FF607F0}" presName="picture_3" presStyleCnt="0"/>
      <dgm:spPr/>
    </dgm:pt>
    <dgm:pt modelId="{90280193-7C9C-6344-B3ED-4E168628B8A8}" type="pres">
      <dgm:prSet presAssocID="{ADDEF96D-F44B-3C40-B55C-8A7C2FF607F0}" presName="pictureRepeatNode" presStyleLbl="alignImgPlace1" presStyleIdx="2" presStyleCnt="3"/>
      <dgm:spPr/>
      <dgm:t>
        <a:bodyPr/>
        <a:lstStyle/>
        <a:p>
          <a:endParaRPr lang="es-ES"/>
        </a:p>
      </dgm:t>
    </dgm:pt>
    <dgm:pt modelId="{8CA830F1-25C7-EF42-89E5-49448C94C498}" type="pres">
      <dgm:prSet presAssocID="{D654765C-D31A-3B43-BDE5-2A1931193E38}" presName="line_3" presStyleLbl="parChTrans1D1" presStyleIdx="1" presStyleCnt="2"/>
      <dgm:spPr/>
    </dgm:pt>
    <dgm:pt modelId="{AFD5AB0E-CD18-4443-A807-C072FFEFB35B}" type="pres">
      <dgm:prSet presAssocID="{D654765C-D31A-3B43-BDE5-2A1931193E38}" presName="textparent_3" presStyleLbl="node1" presStyleIdx="0" presStyleCnt="0"/>
      <dgm:spPr/>
    </dgm:pt>
    <dgm:pt modelId="{F8443220-16DB-9448-9442-F36D0118364C}" type="pres">
      <dgm:prSet presAssocID="{D654765C-D31A-3B43-BDE5-2A1931193E38}" presName="text_3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705B8D7-7D06-0C42-B58A-8A3E047422F3}" type="presOf" srcId="{644629DB-637F-B647-AFE4-813096901394}" destId="{31D618DF-EEBA-C649-9FC3-EF76D51BB411}" srcOrd="0" destOrd="0" presId="urn:microsoft.com/office/officeart/2008/layout/CircularPictureCallout"/>
    <dgm:cxn modelId="{724A6729-424E-FB47-B93E-10F1D721E5C3}" type="presOf" srcId="{EB29C3F0-8D40-5F4B-95AF-AB74BBCFDF50}" destId="{1B758AD1-8453-9546-B91D-C235B7E1C1DB}" srcOrd="0" destOrd="0" presId="urn:microsoft.com/office/officeart/2008/layout/CircularPictureCallout"/>
    <dgm:cxn modelId="{BDD42467-A223-9D4E-8A23-487F2871D2A8}" type="presOf" srcId="{ADDEF96D-F44B-3C40-B55C-8A7C2FF607F0}" destId="{90280193-7C9C-6344-B3ED-4E168628B8A8}" srcOrd="0" destOrd="0" presId="urn:microsoft.com/office/officeart/2008/layout/CircularPictureCallout"/>
    <dgm:cxn modelId="{0B233470-F1E8-C04A-9557-CD9BA270EEB5}" srcId="{BC709096-85DA-304D-9352-34E2D843082E}" destId="{644629DB-637F-B647-AFE4-813096901394}" srcOrd="0" destOrd="0" parTransId="{D031CDAD-679E-C34C-AF35-264FA1520690}" sibTransId="{16648FEC-7073-DD47-A509-7B699CE4A72F}"/>
    <dgm:cxn modelId="{894AFB85-4E35-E949-AEC6-289BF8172603}" srcId="{BC709096-85DA-304D-9352-34E2D843082E}" destId="{EB29C3F0-8D40-5F4B-95AF-AB74BBCFDF50}" srcOrd="1" destOrd="0" parTransId="{B03ABCE6-53E4-AF4D-9384-97B0CA0C9FA9}" sibTransId="{074EF558-C1DA-B946-A7E7-E2E3DA040E40}"/>
    <dgm:cxn modelId="{6CF05AFB-EA8A-5041-81DF-844E3A6D39A3}" type="presOf" srcId="{BC709096-85DA-304D-9352-34E2D843082E}" destId="{76F01CAD-FDD2-4841-A57D-F81A934BB8BA}" srcOrd="0" destOrd="0" presId="urn:microsoft.com/office/officeart/2008/layout/CircularPictureCallout"/>
    <dgm:cxn modelId="{F5DF3230-D682-3049-AB8C-93859D5B0106}" type="presOf" srcId="{074EF558-C1DA-B946-A7E7-E2E3DA040E40}" destId="{D66DFE94-AA01-2449-A70D-FE242D6EA30B}" srcOrd="0" destOrd="0" presId="urn:microsoft.com/office/officeart/2008/layout/CircularPictureCallout"/>
    <dgm:cxn modelId="{AB00729F-E05B-ED43-9CAC-899301F57448}" srcId="{BC709096-85DA-304D-9352-34E2D843082E}" destId="{D654765C-D31A-3B43-BDE5-2A1931193E38}" srcOrd="2" destOrd="0" parTransId="{D27ABD5F-E5EA-0444-AF87-4A32BE2DA9DC}" sibTransId="{ADDEF96D-F44B-3C40-B55C-8A7C2FF607F0}"/>
    <dgm:cxn modelId="{41B49D9A-3F8C-634B-ACA8-D6B57A49C4D3}" type="presOf" srcId="{D654765C-D31A-3B43-BDE5-2A1931193E38}" destId="{F8443220-16DB-9448-9442-F36D0118364C}" srcOrd="0" destOrd="0" presId="urn:microsoft.com/office/officeart/2008/layout/CircularPictureCallout"/>
    <dgm:cxn modelId="{EBADBDF7-6751-0343-B174-EB87FE94AC69}" type="presOf" srcId="{16648FEC-7073-DD47-A509-7B699CE4A72F}" destId="{074D1FF1-4FCB-394A-B601-1CDC4C0DE92F}" srcOrd="0" destOrd="0" presId="urn:microsoft.com/office/officeart/2008/layout/CircularPictureCallout"/>
    <dgm:cxn modelId="{9C0136BC-6435-8640-A5DF-44457ED994D3}" type="presParOf" srcId="{76F01CAD-FDD2-4841-A57D-F81A934BB8BA}" destId="{D3B33DF5-75A3-1240-BE47-BBBBFE7494FA}" srcOrd="0" destOrd="0" presId="urn:microsoft.com/office/officeart/2008/layout/CircularPictureCallout"/>
    <dgm:cxn modelId="{F2BD4F64-B3F3-394A-888A-B71151DBDE1B}" type="presParOf" srcId="{D3B33DF5-75A3-1240-BE47-BBBBFE7494FA}" destId="{45F57B68-7FA0-2A44-A334-15215CE8747F}" srcOrd="0" destOrd="0" presId="urn:microsoft.com/office/officeart/2008/layout/CircularPictureCallout"/>
    <dgm:cxn modelId="{F22B33E1-4BD2-9642-817B-25802DF212DE}" type="presParOf" srcId="{45F57B68-7FA0-2A44-A334-15215CE8747F}" destId="{074D1FF1-4FCB-394A-B601-1CDC4C0DE92F}" srcOrd="0" destOrd="0" presId="urn:microsoft.com/office/officeart/2008/layout/CircularPictureCallout"/>
    <dgm:cxn modelId="{28F49FDB-A5AC-3944-B3E0-1EF9BB695598}" type="presParOf" srcId="{D3B33DF5-75A3-1240-BE47-BBBBFE7494FA}" destId="{31D618DF-EEBA-C649-9FC3-EF76D51BB411}" srcOrd="1" destOrd="0" presId="urn:microsoft.com/office/officeart/2008/layout/CircularPictureCallout"/>
    <dgm:cxn modelId="{2B739E98-3B0A-FB44-8C97-321F449F9E0A}" type="presParOf" srcId="{D3B33DF5-75A3-1240-BE47-BBBBFE7494FA}" destId="{FDE73607-DA15-5740-9F12-6F358253FE02}" srcOrd="2" destOrd="0" presId="urn:microsoft.com/office/officeart/2008/layout/CircularPictureCallout"/>
    <dgm:cxn modelId="{02917B74-1C25-3547-BBCC-CF02F9902DB8}" type="presParOf" srcId="{FDE73607-DA15-5740-9F12-6F358253FE02}" destId="{D66DFE94-AA01-2449-A70D-FE242D6EA30B}" srcOrd="0" destOrd="0" presId="urn:microsoft.com/office/officeart/2008/layout/CircularPictureCallout"/>
    <dgm:cxn modelId="{CFEEFE01-0AFC-A643-8803-27C662D47254}" type="presParOf" srcId="{D3B33DF5-75A3-1240-BE47-BBBBFE7494FA}" destId="{0C624AD3-A86D-ED44-9962-944A1A964C85}" srcOrd="3" destOrd="0" presId="urn:microsoft.com/office/officeart/2008/layout/CircularPictureCallout"/>
    <dgm:cxn modelId="{63DC764E-3814-5B4F-A4C3-109F7B586C36}" type="presParOf" srcId="{D3B33DF5-75A3-1240-BE47-BBBBFE7494FA}" destId="{90D09EC1-0397-9F4E-8CD8-F6DAEF7CECD4}" srcOrd="4" destOrd="0" presId="urn:microsoft.com/office/officeart/2008/layout/CircularPictureCallout"/>
    <dgm:cxn modelId="{E66E6107-A6A5-4243-A262-B6FED7B5D0D0}" type="presParOf" srcId="{90D09EC1-0397-9F4E-8CD8-F6DAEF7CECD4}" destId="{1B758AD1-8453-9546-B91D-C235B7E1C1DB}" srcOrd="0" destOrd="0" presId="urn:microsoft.com/office/officeart/2008/layout/CircularPictureCallout"/>
    <dgm:cxn modelId="{57250521-A8E3-BF49-BABB-5FFD6479267F}" type="presParOf" srcId="{D3B33DF5-75A3-1240-BE47-BBBBFE7494FA}" destId="{B212B1DE-8B73-464E-8AA8-05B558D13065}" srcOrd="5" destOrd="0" presId="urn:microsoft.com/office/officeart/2008/layout/CircularPictureCallout"/>
    <dgm:cxn modelId="{0A606119-B8D0-C94C-B5E8-DCDAC5089915}" type="presParOf" srcId="{B212B1DE-8B73-464E-8AA8-05B558D13065}" destId="{90280193-7C9C-6344-B3ED-4E168628B8A8}" srcOrd="0" destOrd="0" presId="urn:microsoft.com/office/officeart/2008/layout/CircularPictureCallout"/>
    <dgm:cxn modelId="{5F2F180E-E5C6-014D-A55F-06DADC712636}" type="presParOf" srcId="{D3B33DF5-75A3-1240-BE47-BBBBFE7494FA}" destId="{8CA830F1-25C7-EF42-89E5-49448C94C498}" srcOrd="6" destOrd="0" presId="urn:microsoft.com/office/officeart/2008/layout/CircularPictureCallout"/>
    <dgm:cxn modelId="{9C0A8723-7084-A743-8509-C991E44CEFC8}" type="presParOf" srcId="{D3B33DF5-75A3-1240-BE47-BBBBFE7494FA}" destId="{AFD5AB0E-CD18-4443-A807-C072FFEFB35B}" srcOrd="7" destOrd="0" presId="urn:microsoft.com/office/officeart/2008/layout/CircularPictureCallout"/>
    <dgm:cxn modelId="{BEEFAEE8-B867-9642-942A-7B9A67CEADD5}" type="presParOf" srcId="{AFD5AB0E-CD18-4443-A807-C072FFEFB35B}" destId="{F8443220-16DB-9448-9442-F36D0118364C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5C14DD8-BA70-2D44-909E-75E22B1B7F5C}" type="doc">
      <dgm:prSet loTypeId="urn:microsoft.com/office/officeart/2005/8/layout/chevron2" loCatId="" qsTypeId="urn:microsoft.com/office/officeart/2005/8/quickstyle/3D4" qsCatId="3D" csTypeId="urn:microsoft.com/office/officeart/2005/8/colors/accent1_5" csCatId="accent1" phldr="1"/>
      <dgm:spPr/>
      <dgm:t>
        <a:bodyPr/>
        <a:lstStyle/>
        <a:p>
          <a:endParaRPr lang="es-ES"/>
        </a:p>
      </dgm:t>
    </dgm:pt>
    <dgm:pt modelId="{950A768E-3225-7C49-BD03-D9B2E811ED5B}">
      <dgm:prSet phldrT="[Texto]" custT="1"/>
      <dgm:spPr/>
      <dgm:t>
        <a:bodyPr/>
        <a:lstStyle/>
        <a:p>
          <a:r>
            <a:rPr lang="es-ES" sz="3600" dirty="0" smtClean="0"/>
            <a:t>Tamaño</a:t>
          </a:r>
          <a:endParaRPr lang="es-ES" sz="3600" dirty="0"/>
        </a:p>
      </dgm:t>
    </dgm:pt>
    <dgm:pt modelId="{81DF43ED-CE03-3048-9B8F-77203EB5BD55}" type="parTrans" cxnId="{E6DCF41D-8377-EA43-A7C6-6DEDE974FA8B}">
      <dgm:prSet/>
      <dgm:spPr/>
      <dgm:t>
        <a:bodyPr/>
        <a:lstStyle/>
        <a:p>
          <a:endParaRPr lang="es-ES"/>
        </a:p>
      </dgm:t>
    </dgm:pt>
    <dgm:pt modelId="{E579A4F4-8623-E245-A5BF-6B45E557D29C}" type="sibTrans" cxnId="{E6DCF41D-8377-EA43-A7C6-6DEDE974FA8B}">
      <dgm:prSet/>
      <dgm:spPr/>
      <dgm:t>
        <a:bodyPr/>
        <a:lstStyle/>
        <a:p>
          <a:endParaRPr lang="es-ES"/>
        </a:p>
      </dgm:t>
    </dgm:pt>
    <dgm:pt modelId="{7214DC1A-19E0-3A4E-873F-F98F2E81D7AC}">
      <dgm:prSet phldrT="[Texto]" custT="1"/>
      <dgm:spPr/>
      <dgm:t>
        <a:bodyPr/>
        <a:lstStyle/>
        <a:p>
          <a:r>
            <a:rPr lang="es-ES" sz="2400" dirty="0" smtClean="0"/>
            <a:t>Número de páginas recuperadas desde Google</a:t>
          </a:r>
          <a:endParaRPr lang="es-ES" sz="2400" dirty="0"/>
        </a:p>
      </dgm:t>
    </dgm:pt>
    <dgm:pt modelId="{5D14E803-013A-2A43-8696-340AEC647EC6}" type="parTrans" cxnId="{58781F90-CEC6-AB4A-81B0-56ED5DDF8E77}">
      <dgm:prSet/>
      <dgm:spPr/>
      <dgm:t>
        <a:bodyPr/>
        <a:lstStyle/>
        <a:p>
          <a:endParaRPr lang="es-ES"/>
        </a:p>
      </dgm:t>
    </dgm:pt>
    <dgm:pt modelId="{203BA095-894C-7249-B819-87E1444FD009}" type="sibTrans" cxnId="{58781F90-CEC6-AB4A-81B0-56ED5DDF8E77}">
      <dgm:prSet/>
      <dgm:spPr/>
      <dgm:t>
        <a:bodyPr/>
        <a:lstStyle/>
        <a:p>
          <a:endParaRPr lang="es-ES"/>
        </a:p>
      </dgm:t>
    </dgm:pt>
    <dgm:pt modelId="{377BBB00-2207-7142-9B2A-D940C83E4861}">
      <dgm:prSet phldrT="[Texto]" custT="1"/>
      <dgm:spPr/>
      <dgm:t>
        <a:bodyPr/>
        <a:lstStyle/>
        <a:p>
          <a:r>
            <a:rPr lang="es-ES" sz="2400" dirty="0" smtClean="0"/>
            <a:t>10%</a:t>
          </a:r>
          <a:endParaRPr lang="es-ES" sz="2400" dirty="0"/>
        </a:p>
      </dgm:t>
    </dgm:pt>
    <dgm:pt modelId="{A24A314C-2EF5-7648-8003-D185A2AAF230}" type="parTrans" cxnId="{01854275-06D7-BC43-9005-D481953A3806}">
      <dgm:prSet/>
      <dgm:spPr/>
      <dgm:t>
        <a:bodyPr/>
        <a:lstStyle/>
        <a:p>
          <a:endParaRPr lang="es-ES"/>
        </a:p>
      </dgm:t>
    </dgm:pt>
    <dgm:pt modelId="{B72D4876-0A5B-F940-9146-B089DE6BF482}" type="sibTrans" cxnId="{01854275-06D7-BC43-9005-D481953A3806}">
      <dgm:prSet/>
      <dgm:spPr/>
      <dgm:t>
        <a:bodyPr/>
        <a:lstStyle/>
        <a:p>
          <a:endParaRPr lang="es-ES"/>
        </a:p>
      </dgm:t>
    </dgm:pt>
    <dgm:pt modelId="{43C6971E-0AAF-404D-8E01-EF7053557273}" type="pres">
      <dgm:prSet presAssocID="{65C14DD8-BA70-2D44-909E-75E22B1B7F5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E457528-5DC2-0541-8431-32146A232607}" type="pres">
      <dgm:prSet presAssocID="{950A768E-3225-7C49-BD03-D9B2E811ED5B}" presName="composite" presStyleCnt="0"/>
      <dgm:spPr/>
    </dgm:pt>
    <dgm:pt modelId="{D8F60388-9F12-7E48-86A7-20E470A3280A}" type="pres">
      <dgm:prSet presAssocID="{950A768E-3225-7C49-BD03-D9B2E811ED5B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2E0133E-9124-4D48-B7FA-A136AEACE3BD}" type="pres">
      <dgm:prSet presAssocID="{950A768E-3225-7C49-BD03-D9B2E811ED5B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6DCF41D-8377-EA43-A7C6-6DEDE974FA8B}" srcId="{65C14DD8-BA70-2D44-909E-75E22B1B7F5C}" destId="{950A768E-3225-7C49-BD03-D9B2E811ED5B}" srcOrd="0" destOrd="0" parTransId="{81DF43ED-CE03-3048-9B8F-77203EB5BD55}" sibTransId="{E579A4F4-8623-E245-A5BF-6B45E557D29C}"/>
    <dgm:cxn modelId="{3349030A-3581-204F-9159-9B96E343BD73}" type="presOf" srcId="{377BBB00-2207-7142-9B2A-D940C83E4861}" destId="{52E0133E-9124-4D48-B7FA-A136AEACE3BD}" srcOrd="0" destOrd="1" presId="urn:microsoft.com/office/officeart/2005/8/layout/chevron2"/>
    <dgm:cxn modelId="{346DAC91-C91A-5E45-A4D8-BF146D64846F}" type="presOf" srcId="{7214DC1A-19E0-3A4E-873F-F98F2E81D7AC}" destId="{52E0133E-9124-4D48-B7FA-A136AEACE3BD}" srcOrd="0" destOrd="0" presId="urn:microsoft.com/office/officeart/2005/8/layout/chevron2"/>
    <dgm:cxn modelId="{AE3ABA78-82D5-0D4C-AAAD-7BF85DF8A224}" type="presOf" srcId="{65C14DD8-BA70-2D44-909E-75E22B1B7F5C}" destId="{43C6971E-0AAF-404D-8E01-EF7053557273}" srcOrd="0" destOrd="0" presId="urn:microsoft.com/office/officeart/2005/8/layout/chevron2"/>
    <dgm:cxn modelId="{58781F90-CEC6-AB4A-81B0-56ED5DDF8E77}" srcId="{950A768E-3225-7C49-BD03-D9B2E811ED5B}" destId="{7214DC1A-19E0-3A4E-873F-F98F2E81D7AC}" srcOrd="0" destOrd="0" parTransId="{5D14E803-013A-2A43-8696-340AEC647EC6}" sibTransId="{203BA095-894C-7249-B819-87E1444FD009}"/>
    <dgm:cxn modelId="{01854275-06D7-BC43-9005-D481953A3806}" srcId="{950A768E-3225-7C49-BD03-D9B2E811ED5B}" destId="{377BBB00-2207-7142-9B2A-D940C83E4861}" srcOrd="1" destOrd="0" parTransId="{A24A314C-2EF5-7648-8003-D185A2AAF230}" sibTransId="{B72D4876-0A5B-F940-9146-B089DE6BF482}"/>
    <dgm:cxn modelId="{9FD22B7F-4F9F-944B-9EAA-9D535751F5CE}" type="presOf" srcId="{950A768E-3225-7C49-BD03-D9B2E811ED5B}" destId="{D8F60388-9F12-7E48-86A7-20E470A3280A}" srcOrd="0" destOrd="0" presId="urn:microsoft.com/office/officeart/2005/8/layout/chevron2"/>
    <dgm:cxn modelId="{2142CDA6-DE88-CB4C-867F-4064F80314E2}" type="presParOf" srcId="{43C6971E-0AAF-404D-8E01-EF7053557273}" destId="{3E457528-5DC2-0541-8431-32146A232607}" srcOrd="0" destOrd="0" presId="urn:microsoft.com/office/officeart/2005/8/layout/chevron2"/>
    <dgm:cxn modelId="{0FC478C2-7631-AA46-AC00-BD88FEA7B8EE}" type="presParOf" srcId="{3E457528-5DC2-0541-8431-32146A232607}" destId="{D8F60388-9F12-7E48-86A7-20E470A3280A}" srcOrd="0" destOrd="0" presId="urn:microsoft.com/office/officeart/2005/8/layout/chevron2"/>
    <dgm:cxn modelId="{30920883-D35A-E345-BA57-6A2C8A0EC647}" type="presParOf" srcId="{3E457528-5DC2-0541-8431-32146A232607}" destId="{52E0133E-9124-4D48-B7FA-A136AEACE3B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5C14DD8-BA70-2D44-909E-75E22B1B7F5C}" type="doc">
      <dgm:prSet loTypeId="urn:microsoft.com/office/officeart/2005/8/layout/chevron2" loCatId="" qsTypeId="urn:microsoft.com/office/officeart/2005/8/quickstyle/3D4" qsCatId="3D" csTypeId="urn:microsoft.com/office/officeart/2005/8/colors/accent2_5" csCatId="accent2" phldr="1"/>
      <dgm:spPr/>
      <dgm:t>
        <a:bodyPr/>
        <a:lstStyle/>
        <a:p>
          <a:endParaRPr lang="es-ES"/>
        </a:p>
      </dgm:t>
    </dgm:pt>
    <dgm:pt modelId="{950A768E-3225-7C49-BD03-D9B2E811ED5B}">
      <dgm:prSet phldrT="[Texto]" custT="1"/>
      <dgm:spPr/>
      <dgm:t>
        <a:bodyPr/>
        <a:lstStyle/>
        <a:p>
          <a:r>
            <a:rPr lang="es-ES" sz="3200" dirty="0" smtClean="0"/>
            <a:t>Visibilidad</a:t>
          </a:r>
          <a:endParaRPr lang="es-ES" sz="3200" dirty="0"/>
        </a:p>
      </dgm:t>
    </dgm:pt>
    <dgm:pt modelId="{81DF43ED-CE03-3048-9B8F-77203EB5BD55}" type="parTrans" cxnId="{E6DCF41D-8377-EA43-A7C6-6DEDE974FA8B}">
      <dgm:prSet/>
      <dgm:spPr/>
      <dgm:t>
        <a:bodyPr/>
        <a:lstStyle/>
        <a:p>
          <a:endParaRPr lang="es-ES"/>
        </a:p>
      </dgm:t>
    </dgm:pt>
    <dgm:pt modelId="{E579A4F4-8623-E245-A5BF-6B45E557D29C}" type="sibTrans" cxnId="{E6DCF41D-8377-EA43-A7C6-6DEDE974FA8B}">
      <dgm:prSet/>
      <dgm:spPr/>
      <dgm:t>
        <a:bodyPr/>
        <a:lstStyle/>
        <a:p>
          <a:endParaRPr lang="es-ES"/>
        </a:p>
      </dgm:t>
    </dgm:pt>
    <dgm:pt modelId="{7214DC1A-19E0-3A4E-873F-F98F2E81D7AC}">
      <dgm:prSet phldrT="[Texto]"/>
      <dgm:spPr/>
      <dgm:t>
        <a:bodyPr/>
        <a:lstStyle/>
        <a:p>
          <a:r>
            <a:rPr lang="es-ES" dirty="0" smtClean="0"/>
            <a:t>El número de enlaces externos recibidos (</a:t>
          </a:r>
          <a:r>
            <a:rPr lang="es-ES" dirty="0" err="1" smtClean="0"/>
            <a:t>backlinks</a:t>
          </a:r>
          <a:r>
            <a:rPr lang="es-ES" dirty="0" smtClean="0"/>
            <a:t>), multiplicado por el número de dominios web origen de dichos enlaces (</a:t>
          </a:r>
          <a:r>
            <a:rPr lang="es-ES" dirty="0" err="1" smtClean="0"/>
            <a:t>referred</a:t>
          </a:r>
          <a:r>
            <a:rPr lang="es-ES" dirty="0" smtClean="0"/>
            <a:t> </a:t>
          </a:r>
          <a:r>
            <a:rPr lang="es-ES" dirty="0" err="1" smtClean="0"/>
            <a:t>domains</a:t>
          </a:r>
          <a:r>
            <a:rPr lang="es-ES" dirty="0" smtClean="0"/>
            <a:t>)</a:t>
          </a:r>
          <a:endParaRPr lang="es-ES" dirty="0"/>
        </a:p>
      </dgm:t>
    </dgm:pt>
    <dgm:pt modelId="{5D14E803-013A-2A43-8696-340AEC647EC6}" type="parTrans" cxnId="{58781F90-CEC6-AB4A-81B0-56ED5DDF8E77}">
      <dgm:prSet/>
      <dgm:spPr/>
      <dgm:t>
        <a:bodyPr/>
        <a:lstStyle/>
        <a:p>
          <a:endParaRPr lang="es-ES"/>
        </a:p>
      </dgm:t>
    </dgm:pt>
    <dgm:pt modelId="{203BA095-894C-7249-B819-87E1444FD009}" type="sibTrans" cxnId="{58781F90-CEC6-AB4A-81B0-56ED5DDF8E77}">
      <dgm:prSet/>
      <dgm:spPr/>
      <dgm:t>
        <a:bodyPr/>
        <a:lstStyle/>
        <a:p>
          <a:endParaRPr lang="es-ES"/>
        </a:p>
      </dgm:t>
    </dgm:pt>
    <dgm:pt modelId="{377BBB00-2207-7142-9B2A-D940C83E4861}">
      <dgm:prSet phldrT="[Texto]"/>
      <dgm:spPr/>
      <dgm:t>
        <a:bodyPr/>
        <a:lstStyle/>
        <a:p>
          <a:r>
            <a:rPr lang="es-ES" dirty="0" smtClean="0"/>
            <a:t>50%</a:t>
          </a:r>
          <a:endParaRPr lang="es-ES" dirty="0"/>
        </a:p>
      </dgm:t>
    </dgm:pt>
    <dgm:pt modelId="{A24A314C-2EF5-7648-8003-D185A2AAF230}" type="parTrans" cxnId="{01854275-06D7-BC43-9005-D481953A3806}">
      <dgm:prSet/>
      <dgm:spPr/>
      <dgm:t>
        <a:bodyPr/>
        <a:lstStyle/>
        <a:p>
          <a:endParaRPr lang="es-ES"/>
        </a:p>
      </dgm:t>
    </dgm:pt>
    <dgm:pt modelId="{B72D4876-0A5B-F940-9146-B089DE6BF482}" type="sibTrans" cxnId="{01854275-06D7-BC43-9005-D481953A3806}">
      <dgm:prSet/>
      <dgm:spPr/>
      <dgm:t>
        <a:bodyPr/>
        <a:lstStyle/>
        <a:p>
          <a:endParaRPr lang="es-ES"/>
        </a:p>
      </dgm:t>
    </dgm:pt>
    <dgm:pt modelId="{43C6971E-0AAF-404D-8E01-EF7053557273}" type="pres">
      <dgm:prSet presAssocID="{65C14DD8-BA70-2D44-909E-75E22B1B7F5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E457528-5DC2-0541-8431-32146A232607}" type="pres">
      <dgm:prSet presAssocID="{950A768E-3225-7C49-BD03-D9B2E811ED5B}" presName="composite" presStyleCnt="0"/>
      <dgm:spPr/>
    </dgm:pt>
    <dgm:pt modelId="{D8F60388-9F12-7E48-86A7-20E470A3280A}" type="pres">
      <dgm:prSet presAssocID="{950A768E-3225-7C49-BD03-D9B2E811ED5B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2E0133E-9124-4D48-B7FA-A136AEACE3BD}" type="pres">
      <dgm:prSet presAssocID="{950A768E-3225-7C49-BD03-D9B2E811ED5B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AB11ED2-2C52-8141-BBDF-B60EE3898957}" type="presOf" srcId="{7214DC1A-19E0-3A4E-873F-F98F2E81D7AC}" destId="{52E0133E-9124-4D48-B7FA-A136AEACE3BD}" srcOrd="0" destOrd="0" presId="urn:microsoft.com/office/officeart/2005/8/layout/chevron2"/>
    <dgm:cxn modelId="{E6DCF41D-8377-EA43-A7C6-6DEDE974FA8B}" srcId="{65C14DD8-BA70-2D44-909E-75E22B1B7F5C}" destId="{950A768E-3225-7C49-BD03-D9B2E811ED5B}" srcOrd="0" destOrd="0" parTransId="{81DF43ED-CE03-3048-9B8F-77203EB5BD55}" sibTransId="{E579A4F4-8623-E245-A5BF-6B45E557D29C}"/>
    <dgm:cxn modelId="{36786CE6-F979-D740-AC2A-A91072D6C3B4}" type="presOf" srcId="{65C14DD8-BA70-2D44-909E-75E22B1B7F5C}" destId="{43C6971E-0AAF-404D-8E01-EF7053557273}" srcOrd="0" destOrd="0" presId="urn:microsoft.com/office/officeart/2005/8/layout/chevron2"/>
    <dgm:cxn modelId="{58781F90-CEC6-AB4A-81B0-56ED5DDF8E77}" srcId="{950A768E-3225-7C49-BD03-D9B2E811ED5B}" destId="{7214DC1A-19E0-3A4E-873F-F98F2E81D7AC}" srcOrd="0" destOrd="0" parTransId="{5D14E803-013A-2A43-8696-340AEC647EC6}" sibTransId="{203BA095-894C-7249-B819-87E1444FD009}"/>
    <dgm:cxn modelId="{00821784-C315-DE43-A009-39D190BAF5C0}" type="presOf" srcId="{950A768E-3225-7C49-BD03-D9B2E811ED5B}" destId="{D8F60388-9F12-7E48-86A7-20E470A3280A}" srcOrd="0" destOrd="0" presId="urn:microsoft.com/office/officeart/2005/8/layout/chevron2"/>
    <dgm:cxn modelId="{3BCB3A0E-E791-B744-84E6-7FF30723ADFE}" type="presOf" srcId="{377BBB00-2207-7142-9B2A-D940C83E4861}" destId="{52E0133E-9124-4D48-B7FA-A136AEACE3BD}" srcOrd="0" destOrd="1" presId="urn:microsoft.com/office/officeart/2005/8/layout/chevron2"/>
    <dgm:cxn modelId="{01854275-06D7-BC43-9005-D481953A3806}" srcId="{950A768E-3225-7C49-BD03-D9B2E811ED5B}" destId="{377BBB00-2207-7142-9B2A-D940C83E4861}" srcOrd="1" destOrd="0" parTransId="{A24A314C-2EF5-7648-8003-D185A2AAF230}" sibTransId="{B72D4876-0A5B-F940-9146-B089DE6BF482}"/>
    <dgm:cxn modelId="{02CE1ED1-3C78-384C-BF64-CF1457DA9680}" type="presParOf" srcId="{43C6971E-0AAF-404D-8E01-EF7053557273}" destId="{3E457528-5DC2-0541-8431-32146A232607}" srcOrd="0" destOrd="0" presId="urn:microsoft.com/office/officeart/2005/8/layout/chevron2"/>
    <dgm:cxn modelId="{E7B5F374-5288-4F4B-864B-6AE72D51A4D5}" type="presParOf" srcId="{3E457528-5DC2-0541-8431-32146A232607}" destId="{D8F60388-9F12-7E48-86A7-20E470A3280A}" srcOrd="0" destOrd="0" presId="urn:microsoft.com/office/officeart/2005/8/layout/chevron2"/>
    <dgm:cxn modelId="{687BB849-42F3-EB47-9231-5CD5295123CE}" type="presParOf" srcId="{3E457528-5DC2-0541-8431-32146A232607}" destId="{52E0133E-9124-4D48-B7FA-A136AEACE3B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5C14DD8-BA70-2D44-909E-75E22B1B7F5C}" type="doc">
      <dgm:prSet loTypeId="urn:microsoft.com/office/officeart/2005/8/layout/chevron2" loCatId="" qsTypeId="urn:microsoft.com/office/officeart/2005/8/quickstyle/3D4" qsCatId="3D" csTypeId="urn:microsoft.com/office/officeart/2005/8/colors/accent4_5" csCatId="accent4" phldr="1"/>
      <dgm:spPr/>
      <dgm:t>
        <a:bodyPr/>
        <a:lstStyle/>
        <a:p>
          <a:endParaRPr lang="es-ES"/>
        </a:p>
      </dgm:t>
    </dgm:pt>
    <dgm:pt modelId="{950A768E-3225-7C49-BD03-D9B2E811ED5B}">
      <dgm:prSet phldrT="[Texto]" custT="1"/>
      <dgm:spPr/>
      <dgm:t>
        <a:bodyPr/>
        <a:lstStyle/>
        <a:p>
          <a:r>
            <a:rPr lang="es-ES" sz="3200" dirty="0" smtClean="0"/>
            <a:t>Ficheros ricos</a:t>
          </a:r>
          <a:endParaRPr lang="es-ES" sz="3200" dirty="0"/>
        </a:p>
      </dgm:t>
    </dgm:pt>
    <dgm:pt modelId="{81DF43ED-CE03-3048-9B8F-77203EB5BD55}" type="parTrans" cxnId="{E6DCF41D-8377-EA43-A7C6-6DEDE974FA8B}">
      <dgm:prSet/>
      <dgm:spPr/>
      <dgm:t>
        <a:bodyPr/>
        <a:lstStyle/>
        <a:p>
          <a:endParaRPr lang="es-ES"/>
        </a:p>
      </dgm:t>
    </dgm:pt>
    <dgm:pt modelId="{E579A4F4-8623-E245-A5BF-6B45E557D29C}" type="sibTrans" cxnId="{E6DCF41D-8377-EA43-A7C6-6DEDE974FA8B}">
      <dgm:prSet/>
      <dgm:spPr/>
      <dgm:t>
        <a:bodyPr/>
        <a:lstStyle/>
        <a:p>
          <a:endParaRPr lang="es-ES"/>
        </a:p>
      </dgm:t>
    </dgm:pt>
    <dgm:pt modelId="{377BBB00-2207-7142-9B2A-D940C83E4861}">
      <dgm:prSet phldrT="[Texto]" custT="1"/>
      <dgm:spPr/>
      <dgm:t>
        <a:bodyPr/>
        <a:lstStyle/>
        <a:p>
          <a:r>
            <a:rPr lang="is-IS" sz="2400" dirty="0" smtClean="0"/>
            <a:t>Se contabilizan los archivos en formato .pdf, .doc, .docx, .ppt, .pptx, .ps, .eps extraídos de Google</a:t>
          </a:r>
          <a:endParaRPr lang="es-ES" sz="2400" dirty="0"/>
        </a:p>
      </dgm:t>
    </dgm:pt>
    <dgm:pt modelId="{A24A314C-2EF5-7648-8003-D185A2AAF230}" type="parTrans" cxnId="{01854275-06D7-BC43-9005-D481953A3806}">
      <dgm:prSet/>
      <dgm:spPr/>
      <dgm:t>
        <a:bodyPr/>
        <a:lstStyle/>
        <a:p>
          <a:endParaRPr lang="es-ES"/>
        </a:p>
      </dgm:t>
    </dgm:pt>
    <dgm:pt modelId="{B72D4876-0A5B-F940-9146-B089DE6BF482}" type="sibTrans" cxnId="{01854275-06D7-BC43-9005-D481953A3806}">
      <dgm:prSet/>
      <dgm:spPr/>
      <dgm:t>
        <a:bodyPr/>
        <a:lstStyle/>
        <a:p>
          <a:endParaRPr lang="es-ES"/>
        </a:p>
      </dgm:t>
    </dgm:pt>
    <dgm:pt modelId="{816311B9-193A-984A-B9A1-0428353C50DC}">
      <dgm:prSet phldrT="[Texto]" custT="1"/>
      <dgm:spPr/>
      <dgm:t>
        <a:bodyPr/>
        <a:lstStyle/>
        <a:p>
          <a:r>
            <a:rPr lang="es-ES" sz="2400" dirty="0" smtClean="0"/>
            <a:t>10%</a:t>
          </a:r>
          <a:endParaRPr lang="es-ES" sz="2400" dirty="0"/>
        </a:p>
      </dgm:t>
    </dgm:pt>
    <dgm:pt modelId="{FD5BB732-110A-214E-AC88-05984E242A19}" type="parTrans" cxnId="{4BDCE1E0-D84A-4B4A-A592-A3EFCF7F2502}">
      <dgm:prSet/>
      <dgm:spPr/>
      <dgm:t>
        <a:bodyPr/>
        <a:lstStyle/>
        <a:p>
          <a:endParaRPr lang="es-ES"/>
        </a:p>
      </dgm:t>
    </dgm:pt>
    <dgm:pt modelId="{4BC02F05-6D4E-FD4C-A7A7-3EA9C9BB14E0}" type="sibTrans" cxnId="{4BDCE1E0-D84A-4B4A-A592-A3EFCF7F2502}">
      <dgm:prSet/>
      <dgm:spPr/>
      <dgm:t>
        <a:bodyPr/>
        <a:lstStyle/>
        <a:p>
          <a:endParaRPr lang="es-ES"/>
        </a:p>
      </dgm:t>
    </dgm:pt>
    <dgm:pt modelId="{43C6971E-0AAF-404D-8E01-EF7053557273}" type="pres">
      <dgm:prSet presAssocID="{65C14DD8-BA70-2D44-909E-75E22B1B7F5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E457528-5DC2-0541-8431-32146A232607}" type="pres">
      <dgm:prSet presAssocID="{950A768E-3225-7C49-BD03-D9B2E811ED5B}" presName="composite" presStyleCnt="0"/>
      <dgm:spPr/>
    </dgm:pt>
    <dgm:pt modelId="{D8F60388-9F12-7E48-86A7-20E470A3280A}" type="pres">
      <dgm:prSet presAssocID="{950A768E-3225-7C49-BD03-D9B2E811ED5B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2E0133E-9124-4D48-B7FA-A136AEACE3BD}" type="pres">
      <dgm:prSet presAssocID="{950A768E-3225-7C49-BD03-D9B2E811ED5B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6DCF41D-8377-EA43-A7C6-6DEDE974FA8B}" srcId="{65C14DD8-BA70-2D44-909E-75E22B1B7F5C}" destId="{950A768E-3225-7C49-BD03-D9B2E811ED5B}" srcOrd="0" destOrd="0" parTransId="{81DF43ED-CE03-3048-9B8F-77203EB5BD55}" sibTransId="{E579A4F4-8623-E245-A5BF-6B45E557D29C}"/>
    <dgm:cxn modelId="{4BDCE1E0-D84A-4B4A-A592-A3EFCF7F2502}" srcId="{950A768E-3225-7C49-BD03-D9B2E811ED5B}" destId="{816311B9-193A-984A-B9A1-0428353C50DC}" srcOrd="1" destOrd="0" parTransId="{FD5BB732-110A-214E-AC88-05984E242A19}" sibTransId="{4BC02F05-6D4E-FD4C-A7A7-3EA9C9BB14E0}"/>
    <dgm:cxn modelId="{B7DDB22D-B18D-C045-940A-E58D21A12300}" type="presOf" srcId="{377BBB00-2207-7142-9B2A-D940C83E4861}" destId="{52E0133E-9124-4D48-B7FA-A136AEACE3BD}" srcOrd="0" destOrd="0" presId="urn:microsoft.com/office/officeart/2005/8/layout/chevron2"/>
    <dgm:cxn modelId="{9C1C79B2-02A6-D244-9D8E-507D995F270E}" type="presOf" srcId="{816311B9-193A-984A-B9A1-0428353C50DC}" destId="{52E0133E-9124-4D48-B7FA-A136AEACE3BD}" srcOrd="0" destOrd="1" presId="urn:microsoft.com/office/officeart/2005/8/layout/chevron2"/>
    <dgm:cxn modelId="{D58B74BD-67CE-014A-B52A-F0286BA0DB6C}" type="presOf" srcId="{950A768E-3225-7C49-BD03-D9B2E811ED5B}" destId="{D8F60388-9F12-7E48-86A7-20E470A3280A}" srcOrd="0" destOrd="0" presId="urn:microsoft.com/office/officeart/2005/8/layout/chevron2"/>
    <dgm:cxn modelId="{01854275-06D7-BC43-9005-D481953A3806}" srcId="{950A768E-3225-7C49-BD03-D9B2E811ED5B}" destId="{377BBB00-2207-7142-9B2A-D940C83E4861}" srcOrd="0" destOrd="0" parTransId="{A24A314C-2EF5-7648-8003-D185A2AAF230}" sibTransId="{B72D4876-0A5B-F940-9146-B089DE6BF482}"/>
    <dgm:cxn modelId="{194577FF-6862-574E-B88A-CB4C30377AB1}" type="presOf" srcId="{65C14DD8-BA70-2D44-909E-75E22B1B7F5C}" destId="{43C6971E-0AAF-404D-8E01-EF7053557273}" srcOrd="0" destOrd="0" presId="urn:microsoft.com/office/officeart/2005/8/layout/chevron2"/>
    <dgm:cxn modelId="{967531C6-4541-7141-9501-CC3377087CE7}" type="presParOf" srcId="{43C6971E-0AAF-404D-8E01-EF7053557273}" destId="{3E457528-5DC2-0541-8431-32146A232607}" srcOrd="0" destOrd="0" presId="urn:microsoft.com/office/officeart/2005/8/layout/chevron2"/>
    <dgm:cxn modelId="{F45A8346-CCEF-B043-BFE7-F57F7A8097A4}" type="presParOf" srcId="{3E457528-5DC2-0541-8431-32146A232607}" destId="{D8F60388-9F12-7E48-86A7-20E470A3280A}" srcOrd="0" destOrd="0" presId="urn:microsoft.com/office/officeart/2005/8/layout/chevron2"/>
    <dgm:cxn modelId="{38979B57-71C3-5540-B6D7-297B1E83E1B2}" type="presParOf" srcId="{3E457528-5DC2-0541-8431-32146A232607}" destId="{52E0133E-9124-4D48-B7FA-A136AEACE3B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5C14DD8-BA70-2D44-909E-75E22B1B7F5C}" type="doc">
      <dgm:prSet loTypeId="urn:microsoft.com/office/officeart/2005/8/layout/chevron2" loCatId="" qsTypeId="urn:microsoft.com/office/officeart/2005/8/quickstyle/3D4" qsCatId="3D" csTypeId="urn:microsoft.com/office/officeart/2005/8/colors/accent6_5" csCatId="accent6" phldr="1"/>
      <dgm:spPr/>
      <dgm:t>
        <a:bodyPr/>
        <a:lstStyle/>
        <a:p>
          <a:endParaRPr lang="es-ES"/>
        </a:p>
      </dgm:t>
    </dgm:pt>
    <dgm:pt modelId="{950A768E-3225-7C49-BD03-D9B2E811ED5B}">
      <dgm:prSet phldrT="[Texto]"/>
      <dgm:spPr/>
      <dgm:t>
        <a:bodyPr/>
        <a:lstStyle/>
        <a:p>
          <a:r>
            <a:rPr lang="es-ES" dirty="0" smtClean="0"/>
            <a:t>Google</a:t>
          </a:r>
        </a:p>
        <a:p>
          <a:r>
            <a:rPr lang="es-ES" dirty="0" err="1" smtClean="0"/>
            <a:t>Scholar</a:t>
          </a:r>
          <a:endParaRPr lang="es-ES" dirty="0"/>
        </a:p>
      </dgm:t>
    </dgm:pt>
    <dgm:pt modelId="{81DF43ED-CE03-3048-9B8F-77203EB5BD55}" type="parTrans" cxnId="{E6DCF41D-8377-EA43-A7C6-6DEDE974FA8B}">
      <dgm:prSet/>
      <dgm:spPr/>
      <dgm:t>
        <a:bodyPr/>
        <a:lstStyle/>
        <a:p>
          <a:endParaRPr lang="es-ES"/>
        </a:p>
      </dgm:t>
    </dgm:pt>
    <dgm:pt modelId="{E579A4F4-8623-E245-A5BF-6B45E557D29C}" type="sibTrans" cxnId="{E6DCF41D-8377-EA43-A7C6-6DEDE974FA8B}">
      <dgm:prSet/>
      <dgm:spPr/>
      <dgm:t>
        <a:bodyPr/>
        <a:lstStyle/>
        <a:p>
          <a:endParaRPr lang="es-ES"/>
        </a:p>
      </dgm:t>
    </dgm:pt>
    <dgm:pt modelId="{377BBB00-2207-7142-9B2A-D940C83E4861}">
      <dgm:prSet phldrT="[Texto]" custT="1"/>
      <dgm:spPr/>
      <dgm:t>
        <a:bodyPr/>
        <a:lstStyle/>
        <a:p>
          <a:r>
            <a:rPr lang="es-ES" sz="2400" dirty="0" smtClean="0"/>
            <a:t>Usando la base de datos de GS se calcula sobre el número de artículos publicados entre 2007 y el 2011</a:t>
          </a:r>
          <a:endParaRPr lang="es-ES" sz="2400" dirty="0"/>
        </a:p>
      </dgm:t>
    </dgm:pt>
    <dgm:pt modelId="{A24A314C-2EF5-7648-8003-D185A2AAF230}" type="parTrans" cxnId="{01854275-06D7-BC43-9005-D481953A3806}">
      <dgm:prSet/>
      <dgm:spPr/>
      <dgm:t>
        <a:bodyPr/>
        <a:lstStyle/>
        <a:p>
          <a:endParaRPr lang="es-ES"/>
        </a:p>
      </dgm:t>
    </dgm:pt>
    <dgm:pt modelId="{B72D4876-0A5B-F940-9146-B089DE6BF482}" type="sibTrans" cxnId="{01854275-06D7-BC43-9005-D481953A3806}">
      <dgm:prSet/>
      <dgm:spPr/>
      <dgm:t>
        <a:bodyPr/>
        <a:lstStyle/>
        <a:p>
          <a:endParaRPr lang="es-ES"/>
        </a:p>
      </dgm:t>
    </dgm:pt>
    <dgm:pt modelId="{816311B9-193A-984A-B9A1-0428353C50DC}">
      <dgm:prSet phldrT="[Texto]" custT="1"/>
      <dgm:spPr/>
      <dgm:t>
        <a:bodyPr/>
        <a:lstStyle/>
        <a:p>
          <a:r>
            <a:rPr lang="es-ES" sz="2400" dirty="0" smtClean="0"/>
            <a:t>30%</a:t>
          </a:r>
          <a:endParaRPr lang="es-ES" sz="2400" dirty="0"/>
        </a:p>
      </dgm:t>
    </dgm:pt>
    <dgm:pt modelId="{FD5BB732-110A-214E-AC88-05984E242A19}" type="parTrans" cxnId="{4BDCE1E0-D84A-4B4A-A592-A3EFCF7F2502}">
      <dgm:prSet/>
      <dgm:spPr/>
      <dgm:t>
        <a:bodyPr/>
        <a:lstStyle/>
        <a:p>
          <a:endParaRPr lang="es-ES"/>
        </a:p>
      </dgm:t>
    </dgm:pt>
    <dgm:pt modelId="{4BC02F05-6D4E-FD4C-A7A7-3EA9C9BB14E0}" type="sibTrans" cxnId="{4BDCE1E0-D84A-4B4A-A592-A3EFCF7F2502}">
      <dgm:prSet/>
      <dgm:spPr/>
      <dgm:t>
        <a:bodyPr/>
        <a:lstStyle/>
        <a:p>
          <a:endParaRPr lang="es-ES"/>
        </a:p>
      </dgm:t>
    </dgm:pt>
    <dgm:pt modelId="{43C6971E-0AAF-404D-8E01-EF7053557273}" type="pres">
      <dgm:prSet presAssocID="{65C14DD8-BA70-2D44-909E-75E22B1B7F5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E457528-5DC2-0541-8431-32146A232607}" type="pres">
      <dgm:prSet presAssocID="{950A768E-3225-7C49-BD03-D9B2E811ED5B}" presName="composite" presStyleCnt="0"/>
      <dgm:spPr/>
    </dgm:pt>
    <dgm:pt modelId="{D8F60388-9F12-7E48-86A7-20E470A3280A}" type="pres">
      <dgm:prSet presAssocID="{950A768E-3225-7C49-BD03-D9B2E811ED5B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2E0133E-9124-4D48-B7FA-A136AEACE3BD}" type="pres">
      <dgm:prSet presAssocID="{950A768E-3225-7C49-BD03-D9B2E811ED5B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1BF63B4-03E3-0847-A29A-B030B564A2E2}" type="presOf" srcId="{950A768E-3225-7C49-BD03-D9B2E811ED5B}" destId="{D8F60388-9F12-7E48-86A7-20E470A3280A}" srcOrd="0" destOrd="0" presId="urn:microsoft.com/office/officeart/2005/8/layout/chevron2"/>
    <dgm:cxn modelId="{E6DCF41D-8377-EA43-A7C6-6DEDE974FA8B}" srcId="{65C14DD8-BA70-2D44-909E-75E22B1B7F5C}" destId="{950A768E-3225-7C49-BD03-D9B2E811ED5B}" srcOrd="0" destOrd="0" parTransId="{81DF43ED-CE03-3048-9B8F-77203EB5BD55}" sibTransId="{E579A4F4-8623-E245-A5BF-6B45E557D29C}"/>
    <dgm:cxn modelId="{4BDCE1E0-D84A-4B4A-A592-A3EFCF7F2502}" srcId="{950A768E-3225-7C49-BD03-D9B2E811ED5B}" destId="{816311B9-193A-984A-B9A1-0428353C50DC}" srcOrd="1" destOrd="0" parTransId="{FD5BB732-110A-214E-AC88-05984E242A19}" sibTransId="{4BC02F05-6D4E-FD4C-A7A7-3EA9C9BB14E0}"/>
    <dgm:cxn modelId="{94D0596F-5DB8-4649-B53C-F276DE82242E}" type="presOf" srcId="{65C14DD8-BA70-2D44-909E-75E22B1B7F5C}" destId="{43C6971E-0AAF-404D-8E01-EF7053557273}" srcOrd="0" destOrd="0" presId="urn:microsoft.com/office/officeart/2005/8/layout/chevron2"/>
    <dgm:cxn modelId="{428B7ED5-EB8C-CC44-8164-1535D43070C7}" type="presOf" srcId="{816311B9-193A-984A-B9A1-0428353C50DC}" destId="{52E0133E-9124-4D48-B7FA-A136AEACE3BD}" srcOrd="0" destOrd="1" presId="urn:microsoft.com/office/officeart/2005/8/layout/chevron2"/>
    <dgm:cxn modelId="{3736008A-CCAA-2545-AAD0-E90D88670177}" type="presOf" srcId="{377BBB00-2207-7142-9B2A-D940C83E4861}" destId="{52E0133E-9124-4D48-B7FA-A136AEACE3BD}" srcOrd="0" destOrd="0" presId="urn:microsoft.com/office/officeart/2005/8/layout/chevron2"/>
    <dgm:cxn modelId="{01854275-06D7-BC43-9005-D481953A3806}" srcId="{950A768E-3225-7C49-BD03-D9B2E811ED5B}" destId="{377BBB00-2207-7142-9B2A-D940C83E4861}" srcOrd="0" destOrd="0" parTransId="{A24A314C-2EF5-7648-8003-D185A2AAF230}" sibTransId="{B72D4876-0A5B-F940-9146-B089DE6BF482}"/>
    <dgm:cxn modelId="{C41185B4-4E21-5C4A-A423-427617F437EE}" type="presParOf" srcId="{43C6971E-0AAF-404D-8E01-EF7053557273}" destId="{3E457528-5DC2-0541-8431-32146A232607}" srcOrd="0" destOrd="0" presId="urn:microsoft.com/office/officeart/2005/8/layout/chevron2"/>
    <dgm:cxn modelId="{FD83A58C-0671-7840-AFB3-15AEF375484C}" type="presParOf" srcId="{3E457528-5DC2-0541-8431-32146A232607}" destId="{D8F60388-9F12-7E48-86A7-20E470A3280A}" srcOrd="0" destOrd="0" presId="urn:microsoft.com/office/officeart/2005/8/layout/chevron2"/>
    <dgm:cxn modelId="{68028182-0E26-9649-B421-A60DC1EFCE23}" type="presParOf" srcId="{3E457528-5DC2-0541-8431-32146A232607}" destId="{52E0133E-9124-4D48-B7FA-A136AEACE3B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9D2BFBB-4A1F-7048-B5E7-0545CB400F51}" type="doc">
      <dgm:prSet loTypeId="urn:microsoft.com/office/officeart/2008/layout/AscendingPictureAccentProcess" loCatId="" qsTypeId="urn:microsoft.com/office/officeart/2005/8/quickstyle/simple5" qsCatId="simple" csTypeId="urn:microsoft.com/office/officeart/2005/8/colors/accent1_3" csCatId="accent1" phldr="1"/>
      <dgm:spPr/>
      <dgm:t>
        <a:bodyPr/>
        <a:lstStyle/>
        <a:p>
          <a:endParaRPr lang="es-ES"/>
        </a:p>
      </dgm:t>
    </dgm:pt>
    <dgm:pt modelId="{483ED6CF-1D1C-CD4E-9A0E-722CB2C15166}">
      <dgm:prSet phldrT="[Texto]"/>
      <dgm:spPr/>
      <dgm:t>
        <a:bodyPr/>
        <a:lstStyle/>
        <a:p>
          <a:r>
            <a:rPr lang="es-ES" dirty="0" smtClean="0"/>
            <a:t>Nacional</a:t>
          </a:r>
          <a:endParaRPr lang="es-ES" dirty="0"/>
        </a:p>
      </dgm:t>
    </dgm:pt>
    <dgm:pt modelId="{7D757C33-A276-ED41-9609-A37500884DD0}" type="parTrans" cxnId="{78FE43B2-3202-0F44-B059-DDB575268A8A}">
      <dgm:prSet/>
      <dgm:spPr/>
      <dgm:t>
        <a:bodyPr/>
        <a:lstStyle/>
        <a:p>
          <a:endParaRPr lang="es-ES"/>
        </a:p>
      </dgm:t>
    </dgm:pt>
    <dgm:pt modelId="{C705AE39-C013-704B-8591-7D29C373F9FE}" type="sibTrans" cxnId="{78FE43B2-3202-0F44-B059-DDB575268A8A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16000" r="-116000"/>
          </a:stretch>
        </a:blipFill>
      </dgm:spPr>
      <dgm:t>
        <a:bodyPr/>
        <a:lstStyle/>
        <a:p>
          <a:endParaRPr lang="es-ES"/>
        </a:p>
      </dgm:t>
    </dgm:pt>
    <dgm:pt modelId="{3884F7D2-89CD-0B4B-A23E-154AF904D50A}">
      <dgm:prSet phldrT="[Texto]"/>
      <dgm:spPr/>
      <dgm:t>
        <a:bodyPr/>
        <a:lstStyle/>
        <a:p>
          <a:r>
            <a:rPr lang="es-ES" dirty="0" smtClean="0"/>
            <a:t>Latinoamericano</a:t>
          </a:r>
          <a:endParaRPr lang="es-ES" dirty="0"/>
        </a:p>
      </dgm:t>
    </dgm:pt>
    <dgm:pt modelId="{A3B5833F-ED25-514C-A588-D611D0C4C42C}" type="parTrans" cxnId="{A5490F06-996F-524D-9BDA-58F8236EE115}">
      <dgm:prSet/>
      <dgm:spPr/>
      <dgm:t>
        <a:bodyPr/>
        <a:lstStyle/>
        <a:p>
          <a:endParaRPr lang="es-ES"/>
        </a:p>
      </dgm:t>
    </dgm:pt>
    <dgm:pt modelId="{5E4D8E1E-DE3C-8648-8D25-6931767643E0}" type="sibTrans" cxnId="{A5490F06-996F-524D-9BDA-58F8236EE115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50ED1937-7418-2D4C-954C-2A29076FF501}" type="pres">
      <dgm:prSet presAssocID="{19D2BFBB-4A1F-7048-B5E7-0545CB400F5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FF4B8132-DF12-A840-B3A1-29DD8AE41798}" type="pres">
      <dgm:prSet presAssocID="{19D2BFBB-4A1F-7048-B5E7-0545CB400F51}" presName="dot1" presStyleLbl="alignNode1" presStyleIdx="0" presStyleCnt="10"/>
      <dgm:spPr/>
    </dgm:pt>
    <dgm:pt modelId="{FBD51987-F04D-A144-85AF-BC5AC7D0CA2B}" type="pres">
      <dgm:prSet presAssocID="{19D2BFBB-4A1F-7048-B5E7-0545CB400F51}" presName="dot2" presStyleLbl="alignNode1" presStyleIdx="1" presStyleCnt="10"/>
      <dgm:spPr/>
    </dgm:pt>
    <dgm:pt modelId="{5E2D93DA-CB25-284A-AB33-4C25778351B7}" type="pres">
      <dgm:prSet presAssocID="{19D2BFBB-4A1F-7048-B5E7-0545CB400F51}" presName="dot3" presStyleLbl="alignNode1" presStyleIdx="2" presStyleCnt="10"/>
      <dgm:spPr/>
    </dgm:pt>
    <dgm:pt modelId="{2AEFEAB3-E175-504C-9AA1-B10715375F82}" type="pres">
      <dgm:prSet presAssocID="{19D2BFBB-4A1F-7048-B5E7-0545CB400F51}" presName="dotArrow1" presStyleLbl="alignNode1" presStyleIdx="3" presStyleCnt="10"/>
      <dgm:spPr/>
    </dgm:pt>
    <dgm:pt modelId="{F3F6EE15-9DB1-F345-A501-1020069E84B7}" type="pres">
      <dgm:prSet presAssocID="{19D2BFBB-4A1F-7048-B5E7-0545CB400F51}" presName="dotArrow2" presStyleLbl="alignNode1" presStyleIdx="4" presStyleCnt="10"/>
      <dgm:spPr/>
    </dgm:pt>
    <dgm:pt modelId="{5A8A38F4-148F-4A46-A4CC-ADFF50EB088C}" type="pres">
      <dgm:prSet presAssocID="{19D2BFBB-4A1F-7048-B5E7-0545CB400F51}" presName="dotArrow3" presStyleLbl="alignNode1" presStyleIdx="5" presStyleCnt="10"/>
      <dgm:spPr/>
    </dgm:pt>
    <dgm:pt modelId="{64C3E87E-BFAB-8547-AF6F-D76F87B711E5}" type="pres">
      <dgm:prSet presAssocID="{19D2BFBB-4A1F-7048-B5E7-0545CB400F51}" presName="dotArrow4" presStyleLbl="alignNode1" presStyleIdx="6" presStyleCnt="10"/>
      <dgm:spPr/>
    </dgm:pt>
    <dgm:pt modelId="{1B329A40-FA49-2A4B-AA40-207823377744}" type="pres">
      <dgm:prSet presAssocID="{19D2BFBB-4A1F-7048-B5E7-0545CB400F51}" presName="dotArrow5" presStyleLbl="alignNode1" presStyleIdx="7" presStyleCnt="10"/>
      <dgm:spPr/>
    </dgm:pt>
    <dgm:pt modelId="{8A9C515C-C645-F54A-ACB2-58A1ECE05CAD}" type="pres">
      <dgm:prSet presAssocID="{19D2BFBB-4A1F-7048-B5E7-0545CB400F51}" presName="dotArrow6" presStyleLbl="alignNode1" presStyleIdx="8" presStyleCnt="10"/>
      <dgm:spPr/>
    </dgm:pt>
    <dgm:pt modelId="{FBF1F923-4C8A-8143-BE1B-3A3EFF90E348}" type="pres">
      <dgm:prSet presAssocID="{19D2BFBB-4A1F-7048-B5E7-0545CB400F51}" presName="dotArrow7" presStyleLbl="alignNode1" presStyleIdx="9" presStyleCnt="10"/>
      <dgm:spPr/>
    </dgm:pt>
    <dgm:pt modelId="{0C4ED18E-249A-FD44-8AE7-6D16F559DA44}" type="pres">
      <dgm:prSet presAssocID="{483ED6CF-1D1C-CD4E-9A0E-722CB2C15166}" presName="parTx1" presStyleLbl="node1" presStyleIdx="0" presStyleCnt="2"/>
      <dgm:spPr/>
      <dgm:t>
        <a:bodyPr/>
        <a:lstStyle/>
        <a:p>
          <a:endParaRPr lang="es-ES"/>
        </a:p>
      </dgm:t>
    </dgm:pt>
    <dgm:pt modelId="{0E34337E-07F3-CD41-B4C4-9ADC05458C5C}" type="pres">
      <dgm:prSet presAssocID="{C705AE39-C013-704B-8591-7D29C373F9FE}" presName="picture1" presStyleCnt="0"/>
      <dgm:spPr/>
    </dgm:pt>
    <dgm:pt modelId="{75823757-5FB8-F64A-8D74-961A04DD40C2}" type="pres">
      <dgm:prSet presAssocID="{C705AE39-C013-704B-8591-7D29C373F9FE}" presName="imageRepeatNode" presStyleLbl="fgImgPlace1" presStyleIdx="0" presStyleCnt="2"/>
      <dgm:spPr/>
      <dgm:t>
        <a:bodyPr/>
        <a:lstStyle/>
        <a:p>
          <a:endParaRPr lang="es-ES"/>
        </a:p>
      </dgm:t>
    </dgm:pt>
    <dgm:pt modelId="{817ECDE0-4F54-A048-BB57-1DDC0F458B71}" type="pres">
      <dgm:prSet presAssocID="{3884F7D2-89CD-0B4B-A23E-154AF904D50A}" presName="parTx2" presStyleLbl="node1" presStyleIdx="1" presStyleCnt="2"/>
      <dgm:spPr/>
      <dgm:t>
        <a:bodyPr/>
        <a:lstStyle/>
        <a:p>
          <a:endParaRPr lang="es-ES"/>
        </a:p>
      </dgm:t>
    </dgm:pt>
    <dgm:pt modelId="{A62829A3-B826-9B45-AD48-9569DE6AC3D1}" type="pres">
      <dgm:prSet presAssocID="{5E4D8E1E-DE3C-8648-8D25-6931767643E0}" presName="picture2" presStyleCnt="0"/>
      <dgm:spPr/>
    </dgm:pt>
    <dgm:pt modelId="{CCBD3F8B-4FB6-A34B-A8C4-2D999A977027}" type="pres">
      <dgm:prSet presAssocID="{5E4D8E1E-DE3C-8648-8D25-6931767643E0}" presName="imageRepeatNode" presStyleLbl="fgImgPlace1" presStyleIdx="1" presStyleCnt="2"/>
      <dgm:spPr/>
      <dgm:t>
        <a:bodyPr/>
        <a:lstStyle/>
        <a:p>
          <a:endParaRPr lang="es-ES"/>
        </a:p>
      </dgm:t>
    </dgm:pt>
  </dgm:ptLst>
  <dgm:cxnLst>
    <dgm:cxn modelId="{99D315BB-5FE5-F347-B430-BC39549E4888}" type="presOf" srcId="{C705AE39-C013-704B-8591-7D29C373F9FE}" destId="{75823757-5FB8-F64A-8D74-961A04DD40C2}" srcOrd="0" destOrd="0" presId="urn:microsoft.com/office/officeart/2008/layout/AscendingPictureAccentProcess"/>
    <dgm:cxn modelId="{E78CB177-5F92-9044-AAE2-778D58D238EC}" type="presOf" srcId="{483ED6CF-1D1C-CD4E-9A0E-722CB2C15166}" destId="{0C4ED18E-249A-FD44-8AE7-6D16F559DA44}" srcOrd="0" destOrd="0" presId="urn:microsoft.com/office/officeart/2008/layout/AscendingPictureAccentProcess"/>
    <dgm:cxn modelId="{A5490F06-996F-524D-9BDA-58F8236EE115}" srcId="{19D2BFBB-4A1F-7048-B5E7-0545CB400F51}" destId="{3884F7D2-89CD-0B4B-A23E-154AF904D50A}" srcOrd="1" destOrd="0" parTransId="{A3B5833F-ED25-514C-A588-D611D0C4C42C}" sibTransId="{5E4D8E1E-DE3C-8648-8D25-6931767643E0}"/>
    <dgm:cxn modelId="{8B46351A-46FB-7942-992C-D11B7229C6EB}" type="presOf" srcId="{3884F7D2-89CD-0B4B-A23E-154AF904D50A}" destId="{817ECDE0-4F54-A048-BB57-1DDC0F458B71}" srcOrd="0" destOrd="0" presId="urn:microsoft.com/office/officeart/2008/layout/AscendingPictureAccentProcess"/>
    <dgm:cxn modelId="{78FE43B2-3202-0F44-B059-DDB575268A8A}" srcId="{19D2BFBB-4A1F-7048-B5E7-0545CB400F51}" destId="{483ED6CF-1D1C-CD4E-9A0E-722CB2C15166}" srcOrd="0" destOrd="0" parTransId="{7D757C33-A276-ED41-9609-A37500884DD0}" sibTransId="{C705AE39-C013-704B-8591-7D29C373F9FE}"/>
    <dgm:cxn modelId="{A7629F6A-F8BE-CE4B-8A70-5F70F0DF01DD}" type="presOf" srcId="{19D2BFBB-4A1F-7048-B5E7-0545CB400F51}" destId="{50ED1937-7418-2D4C-954C-2A29076FF501}" srcOrd="0" destOrd="0" presId="urn:microsoft.com/office/officeart/2008/layout/AscendingPictureAccentProcess"/>
    <dgm:cxn modelId="{8A868546-CAB8-A94A-9720-D61430919285}" type="presOf" srcId="{5E4D8E1E-DE3C-8648-8D25-6931767643E0}" destId="{CCBD3F8B-4FB6-A34B-A8C4-2D999A977027}" srcOrd="0" destOrd="0" presId="urn:microsoft.com/office/officeart/2008/layout/AscendingPictureAccentProcess"/>
    <dgm:cxn modelId="{99B00C82-D97D-3044-895D-C71939B3DC09}" type="presParOf" srcId="{50ED1937-7418-2D4C-954C-2A29076FF501}" destId="{FF4B8132-DF12-A840-B3A1-29DD8AE41798}" srcOrd="0" destOrd="0" presId="urn:microsoft.com/office/officeart/2008/layout/AscendingPictureAccentProcess"/>
    <dgm:cxn modelId="{0CF7622F-677F-8744-A182-249E59FFC39E}" type="presParOf" srcId="{50ED1937-7418-2D4C-954C-2A29076FF501}" destId="{FBD51987-F04D-A144-85AF-BC5AC7D0CA2B}" srcOrd="1" destOrd="0" presId="urn:microsoft.com/office/officeart/2008/layout/AscendingPictureAccentProcess"/>
    <dgm:cxn modelId="{49740AD6-54F7-9948-A957-DEB24FF45F41}" type="presParOf" srcId="{50ED1937-7418-2D4C-954C-2A29076FF501}" destId="{5E2D93DA-CB25-284A-AB33-4C25778351B7}" srcOrd="2" destOrd="0" presId="urn:microsoft.com/office/officeart/2008/layout/AscendingPictureAccentProcess"/>
    <dgm:cxn modelId="{23B47EAC-7283-C940-AE7A-FF32516C9075}" type="presParOf" srcId="{50ED1937-7418-2D4C-954C-2A29076FF501}" destId="{2AEFEAB3-E175-504C-9AA1-B10715375F82}" srcOrd="3" destOrd="0" presId="urn:microsoft.com/office/officeart/2008/layout/AscendingPictureAccentProcess"/>
    <dgm:cxn modelId="{8D9E1536-4C7F-7444-8AA1-D5F5015EFACE}" type="presParOf" srcId="{50ED1937-7418-2D4C-954C-2A29076FF501}" destId="{F3F6EE15-9DB1-F345-A501-1020069E84B7}" srcOrd="4" destOrd="0" presId="urn:microsoft.com/office/officeart/2008/layout/AscendingPictureAccentProcess"/>
    <dgm:cxn modelId="{AE191781-39A9-BC41-9676-BC14BC9AE864}" type="presParOf" srcId="{50ED1937-7418-2D4C-954C-2A29076FF501}" destId="{5A8A38F4-148F-4A46-A4CC-ADFF50EB088C}" srcOrd="5" destOrd="0" presId="urn:microsoft.com/office/officeart/2008/layout/AscendingPictureAccentProcess"/>
    <dgm:cxn modelId="{6790774C-9831-EC45-B5D6-38EFA6E06722}" type="presParOf" srcId="{50ED1937-7418-2D4C-954C-2A29076FF501}" destId="{64C3E87E-BFAB-8547-AF6F-D76F87B711E5}" srcOrd="6" destOrd="0" presId="urn:microsoft.com/office/officeart/2008/layout/AscendingPictureAccentProcess"/>
    <dgm:cxn modelId="{0A18037D-2BFA-9A49-8136-89C530E452C7}" type="presParOf" srcId="{50ED1937-7418-2D4C-954C-2A29076FF501}" destId="{1B329A40-FA49-2A4B-AA40-207823377744}" srcOrd="7" destOrd="0" presId="urn:microsoft.com/office/officeart/2008/layout/AscendingPictureAccentProcess"/>
    <dgm:cxn modelId="{B33C5343-469F-AF40-AFD8-98B542152B66}" type="presParOf" srcId="{50ED1937-7418-2D4C-954C-2A29076FF501}" destId="{8A9C515C-C645-F54A-ACB2-58A1ECE05CAD}" srcOrd="8" destOrd="0" presId="urn:microsoft.com/office/officeart/2008/layout/AscendingPictureAccentProcess"/>
    <dgm:cxn modelId="{57DEA7B8-2728-854B-BFAC-6D7CDACCE3E8}" type="presParOf" srcId="{50ED1937-7418-2D4C-954C-2A29076FF501}" destId="{FBF1F923-4C8A-8143-BE1B-3A3EFF90E348}" srcOrd="9" destOrd="0" presId="urn:microsoft.com/office/officeart/2008/layout/AscendingPictureAccentProcess"/>
    <dgm:cxn modelId="{014275FB-2C01-3847-8042-AE44550579B4}" type="presParOf" srcId="{50ED1937-7418-2D4C-954C-2A29076FF501}" destId="{0C4ED18E-249A-FD44-8AE7-6D16F559DA44}" srcOrd="10" destOrd="0" presId="urn:microsoft.com/office/officeart/2008/layout/AscendingPictureAccentProcess"/>
    <dgm:cxn modelId="{372B85D0-0785-3944-8B4E-70704288D20C}" type="presParOf" srcId="{50ED1937-7418-2D4C-954C-2A29076FF501}" destId="{0E34337E-07F3-CD41-B4C4-9ADC05458C5C}" srcOrd="11" destOrd="0" presId="urn:microsoft.com/office/officeart/2008/layout/AscendingPictureAccentProcess"/>
    <dgm:cxn modelId="{C0148BBE-645A-E44F-9A20-0F4F5BF5321A}" type="presParOf" srcId="{0E34337E-07F3-CD41-B4C4-9ADC05458C5C}" destId="{75823757-5FB8-F64A-8D74-961A04DD40C2}" srcOrd="0" destOrd="0" presId="urn:microsoft.com/office/officeart/2008/layout/AscendingPictureAccentProcess"/>
    <dgm:cxn modelId="{ECCA2161-10C6-C34E-9DDC-300BDF7A3731}" type="presParOf" srcId="{50ED1937-7418-2D4C-954C-2A29076FF501}" destId="{817ECDE0-4F54-A048-BB57-1DDC0F458B71}" srcOrd="12" destOrd="0" presId="urn:microsoft.com/office/officeart/2008/layout/AscendingPictureAccentProcess"/>
    <dgm:cxn modelId="{B1221C46-4CAB-AD4C-93F9-627F09EF29DE}" type="presParOf" srcId="{50ED1937-7418-2D4C-954C-2A29076FF501}" destId="{A62829A3-B826-9B45-AD48-9569DE6AC3D1}" srcOrd="13" destOrd="0" presId="urn:microsoft.com/office/officeart/2008/layout/AscendingPictureAccentProcess"/>
    <dgm:cxn modelId="{8C1CB832-E049-5942-823C-0323E1CB277B}" type="presParOf" srcId="{A62829A3-B826-9B45-AD48-9569DE6AC3D1}" destId="{CCBD3F8B-4FB6-A34B-A8C4-2D999A977027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E17C81E-13BA-3440-B379-66291ED678AE}">
      <dsp:nvSpPr>
        <dsp:cNvPr id="0" name=""/>
        <dsp:cNvSpPr/>
      </dsp:nvSpPr>
      <dsp:spPr>
        <a:xfrm>
          <a:off x="0" y="0"/>
          <a:ext cx="8120796" cy="14688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3000" b="1" kern="1200" dirty="0" smtClean="0"/>
            <a:t>Preservar</a:t>
          </a:r>
          <a:r>
            <a:rPr lang="es-ES_tradnl" sz="3000" kern="1200" dirty="0" smtClean="0"/>
            <a:t> la memoria académica y científica de la institución</a:t>
          </a:r>
          <a:endParaRPr lang="es-ES" sz="3000" kern="1200" dirty="0"/>
        </a:p>
      </dsp:txBody>
      <dsp:txXfrm>
        <a:off x="1771041" y="0"/>
        <a:ext cx="6349754" cy="1468820"/>
      </dsp:txXfrm>
    </dsp:sp>
    <dsp:sp modelId="{561097AF-47A2-444D-9330-C1618D536028}">
      <dsp:nvSpPr>
        <dsp:cNvPr id="0" name=""/>
        <dsp:cNvSpPr/>
      </dsp:nvSpPr>
      <dsp:spPr>
        <a:xfrm>
          <a:off x="544459" y="424876"/>
          <a:ext cx="829003" cy="61906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9000" b="-19000"/>
          </a:stretch>
        </a:blip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tint val="50000"/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B30DB23-7468-444F-A4A4-5504402D9910}">
      <dsp:nvSpPr>
        <dsp:cNvPr id="0" name=""/>
        <dsp:cNvSpPr/>
      </dsp:nvSpPr>
      <dsp:spPr>
        <a:xfrm>
          <a:off x="0" y="1615702"/>
          <a:ext cx="8120796" cy="14688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3000" b="1" kern="1200" dirty="0" smtClean="0"/>
            <a:t>Brindar acceso </a:t>
          </a:r>
          <a:r>
            <a:rPr lang="es-ES_tradnl" sz="3000" kern="1200" dirty="0" smtClean="0"/>
            <a:t>(abierto) a la producción científico-técnica de la institución</a:t>
          </a:r>
        </a:p>
      </dsp:txBody>
      <dsp:txXfrm>
        <a:off x="1771041" y="1615702"/>
        <a:ext cx="6349754" cy="1468820"/>
      </dsp:txXfrm>
    </dsp:sp>
    <dsp:sp modelId="{13744C39-8162-B340-B46A-E1509BCA6FCA}">
      <dsp:nvSpPr>
        <dsp:cNvPr id="0" name=""/>
        <dsp:cNvSpPr/>
      </dsp:nvSpPr>
      <dsp:spPr>
        <a:xfrm>
          <a:off x="544459" y="2021396"/>
          <a:ext cx="829003" cy="65743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2000" r="-22000"/>
          </a:stretch>
        </a:blip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tint val="50000"/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05C847F-EB2F-8846-A310-D2ECEB636D7D}">
      <dsp:nvSpPr>
        <dsp:cNvPr id="0" name=""/>
        <dsp:cNvSpPr/>
      </dsp:nvSpPr>
      <dsp:spPr>
        <a:xfrm>
          <a:off x="0" y="3231405"/>
          <a:ext cx="8120796" cy="14688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3000" b="1" kern="1200" dirty="0" smtClean="0"/>
            <a:t>Visibilizar</a:t>
          </a:r>
          <a:r>
            <a:rPr lang="es-ES_tradnl" sz="3000" kern="1200" dirty="0" smtClean="0"/>
            <a:t> la producción institucional</a:t>
          </a:r>
          <a:endParaRPr lang="es-ES_tradnl" sz="3000" kern="1200" dirty="0"/>
        </a:p>
      </dsp:txBody>
      <dsp:txXfrm>
        <a:off x="1771041" y="3231405"/>
        <a:ext cx="6349754" cy="1468820"/>
      </dsp:txXfrm>
    </dsp:sp>
    <dsp:sp modelId="{DAC5A085-017E-2E45-A5EF-CED6A6307986}">
      <dsp:nvSpPr>
        <dsp:cNvPr id="0" name=""/>
        <dsp:cNvSpPr/>
      </dsp:nvSpPr>
      <dsp:spPr>
        <a:xfrm>
          <a:off x="508687" y="3624949"/>
          <a:ext cx="900547" cy="68173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9000" b="-19000"/>
          </a:stretch>
        </a:blip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tint val="50000"/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D19903A-7C5A-E740-87BF-FE0B98207611}">
      <dsp:nvSpPr>
        <dsp:cNvPr id="0" name=""/>
        <dsp:cNvSpPr/>
      </dsp:nvSpPr>
      <dsp:spPr>
        <a:xfrm rot="5400000">
          <a:off x="-381141" y="382265"/>
          <a:ext cx="2540942" cy="177865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100" kern="1200" dirty="0" smtClean="0"/>
            <a:t>Indexación</a:t>
          </a:r>
          <a:endParaRPr lang="es-ES" sz="3100" kern="1200" dirty="0"/>
        </a:p>
      </dsp:txBody>
      <dsp:txXfrm rot="5400000">
        <a:off x="-381141" y="382265"/>
        <a:ext cx="2540942" cy="1778659"/>
      </dsp:txXfrm>
    </dsp:sp>
    <dsp:sp modelId="{62B133A0-A825-284B-B7C6-96463AF15BC6}">
      <dsp:nvSpPr>
        <dsp:cNvPr id="0" name=""/>
        <dsp:cNvSpPr/>
      </dsp:nvSpPr>
      <dsp:spPr>
        <a:xfrm rot="5400000">
          <a:off x="3813198" y="-2033414"/>
          <a:ext cx="1651612" cy="572069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600" kern="1200" dirty="0" smtClean="0"/>
            <a:t>Presencia en los principales sistemas de búsqueda </a:t>
          </a:r>
          <a:endParaRPr lang="es-ES" sz="3600" kern="1200" dirty="0"/>
        </a:p>
      </dsp:txBody>
      <dsp:txXfrm rot="5400000">
        <a:off x="3813198" y="-2033414"/>
        <a:ext cx="1651612" cy="5720690"/>
      </dsp:txXfrm>
    </dsp:sp>
    <dsp:sp modelId="{15480786-A62E-0D42-B565-BCCFA77C4087}">
      <dsp:nvSpPr>
        <dsp:cNvPr id="0" name=""/>
        <dsp:cNvSpPr/>
      </dsp:nvSpPr>
      <dsp:spPr>
        <a:xfrm rot="5400000">
          <a:off x="-381141" y="2639674"/>
          <a:ext cx="2540942" cy="177865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100" kern="1200" dirty="0" err="1" smtClean="0"/>
            <a:t>Ranqueo</a:t>
          </a:r>
          <a:endParaRPr lang="es-ES" sz="3100" kern="1200" dirty="0"/>
        </a:p>
      </dsp:txBody>
      <dsp:txXfrm rot="5400000">
        <a:off x="-381141" y="2639674"/>
        <a:ext cx="2540942" cy="1778659"/>
      </dsp:txXfrm>
    </dsp:sp>
    <dsp:sp modelId="{DE367D32-5DA4-2442-B1FD-FB0575776635}">
      <dsp:nvSpPr>
        <dsp:cNvPr id="0" name=""/>
        <dsp:cNvSpPr/>
      </dsp:nvSpPr>
      <dsp:spPr>
        <a:xfrm rot="5400000">
          <a:off x="3813198" y="223994"/>
          <a:ext cx="1651612" cy="572069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600" kern="1200" dirty="0" smtClean="0"/>
            <a:t>Posicionamiento en los primeros lugares en dichos sistemas</a:t>
          </a:r>
          <a:endParaRPr lang="es-ES" sz="3600" kern="1200" dirty="0"/>
        </a:p>
      </dsp:txBody>
      <dsp:txXfrm rot="5400000">
        <a:off x="3813198" y="223994"/>
        <a:ext cx="1651612" cy="572069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AFE2910-E734-F54E-BDAC-0EF256AB52BE}">
      <dsp:nvSpPr>
        <dsp:cNvPr id="0" name=""/>
        <dsp:cNvSpPr/>
      </dsp:nvSpPr>
      <dsp:spPr>
        <a:xfrm>
          <a:off x="0" y="0"/>
          <a:ext cx="6513152" cy="14062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Revistas electrónicas</a:t>
          </a:r>
          <a:endParaRPr lang="es-ES" sz="28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200" kern="1200" dirty="0" smtClean="0"/>
            <a:t>Investigadores</a:t>
          </a:r>
          <a:endParaRPr lang="es-E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200" kern="1200" dirty="0" smtClean="0"/>
            <a:t>Estudiantes</a:t>
          </a:r>
          <a:endParaRPr lang="es-ES" sz="2200" kern="1200" dirty="0"/>
        </a:p>
      </dsp:txBody>
      <dsp:txXfrm>
        <a:off x="1443253" y="0"/>
        <a:ext cx="5069898" cy="1406226"/>
      </dsp:txXfrm>
    </dsp:sp>
    <dsp:sp modelId="{734AB841-3348-804D-936B-50FD39FE173D}">
      <dsp:nvSpPr>
        <dsp:cNvPr id="0" name=""/>
        <dsp:cNvSpPr/>
      </dsp:nvSpPr>
      <dsp:spPr>
        <a:xfrm>
          <a:off x="140622" y="140622"/>
          <a:ext cx="1302630" cy="112498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6000" b="-6000"/>
          </a:stretch>
        </a:blip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tint val="50000"/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E493AD6-67A2-D841-A332-00A20D86B288}">
      <dsp:nvSpPr>
        <dsp:cNvPr id="0" name=""/>
        <dsp:cNvSpPr/>
      </dsp:nvSpPr>
      <dsp:spPr>
        <a:xfrm>
          <a:off x="0" y="1546848"/>
          <a:ext cx="6513152" cy="14062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Google como motor de búsqueda</a:t>
          </a:r>
          <a:endParaRPr lang="es-ES" sz="28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200" kern="1200" dirty="0" smtClean="0"/>
            <a:t>Acceso a revistas electrónicas</a:t>
          </a:r>
          <a:endParaRPr lang="es-ES" sz="2200" kern="1200" dirty="0"/>
        </a:p>
      </dsp:txBody>
      <dsp:txXfrm>
        <a:off x="1443253" y="1546848"/>
        <a:ext cx="5069898" cy="1406226"/>
      </dsp:txXfrm>
    </dsp:sp>
    <dsp:sp modelId="{4EEBF22F-0505-054B-ADD7-1F0C540E712E}">
      <dsp:nvSpPr>
        <dsp:cNvPr id="0" name=""/>
        <dsp:cNvSpPr/>
      </dsp:nvSpPr>
      <dsp:spPr>
        <a:xfrm>
          <a:off x="140622" y="1687471"/>
          <a:ext cx="1302630" cy="112498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0000" r="-10000"/>
          </a:stretch>
        </a:blip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tint val="50000"/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4087867-349B-1446-B674-DD9FE5675C05}">
      <dsp:nvSpPr>
        <dsp:cNvPr id="0" name=""/>
        <dsp:cNvSpPr/>
      </dsp:nvSpPr>
      <dsp:spPr>
        <a:xfrm>
          <a:off x="0" y="3093697"/>
          <a:ext cx="6513152" cy="14062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Mayor acceso a los recursos</a:t>
          </a:r>
          <a:endParaRPr lang="es-ES" sz="28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200" kern="1200" dirty="0" smtClean="0"/>
            <a:t>Texto completo</a:t>
          </a:r>
          <a:endParaRPr lang="es-E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200" kern="1200" dirty="0" smtClean="0"/>
            <a:t>Inmediatez</a:t>
          </a:r>
          <a:endParaRPr lang="es-ES" sz="2200" kern="1200" dirty="0"/>
        </a:p>
      </dsp:txBody>
      <dsp:txXfrm>
        <a:off x="1443253" y="3093697"/>
        <a:ext cx="5069898" cy="1406226"/>
      </dsp:txXfrm>
    </dsp:sp>
    <dsp:sp modelId="{6BB07E62-B987-5F45-BFDD-2406756E6998}">
      <dsp:nvSpPr>
        <dsp:cNvPr id="0" name=""/>
        <dsp:cNvSpPr/>
      </dsp:nvSpPr>
      <dsp:spPr>
        <a:xfrm>
          <a:off x="140622" y="3234320"/>
          <a:ext cx="1302630" cy="112498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5000" b="-5000"/>
          </a:stretch>
        </a:blip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tint val="50000"/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CA830F1-25C7-EF42-89E5-49448C94C498}">
      <dsp:nvSpPr>
        <dsp:cNvPr id="0" name=""/>
        <dsp:cNvSpPr/>
      </dsp:nvSpPr>
      <dsp:spPr>
        <a:xfrm>
          <a:off x="2575089" y="3572073"/>
          <a:ext cx="3365333" cy="0"/>
        </a:xfrm>
        <a:prstGeom prst="line">
          <a:avLst/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624AD3-A86D-ED44-9962-944A1A964C85}">
      <dsp:nvSpPr>
        <dsp:cNvPr id="0" name=""/>
        <dsp:cNvSpPr/>
      </dsp:nvSpPr>
      <dsp:spPr>
        <a:xfrm>
          <a:off x="2575089" y="1228526"/>
          <a:ext cx="3365333" cy="0"/>
        </a:xfrm>
        <a:prstGeom prst="line">
          <a:avLst/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4D1FF1-4FCB-394A-B601-1CDC4C0DE92F}">
      <dsp:nvSpPr>
        <dsp:cNvPr id="0" name=""/>
        <dsp:cNvSpPr/>
      </dsp:nvSpPr>
      <dsp:spPr>
        <a:xfrm>
          <a:off x="700251" y="525462"/>
          <a:ext cx="3749675" cy="374967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tint val="50000"/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1D618DF-EEBA-C649-9FC3-EF76D51BB411}">
      <dsp:nvSpPr>
        <dsp:cNvPr id="0" name=""/>
        <dsp:cNvSpPr/>
      </dsp:nvSpPr>
      <dsp:spPr>
        <a:xfrm>
          <a:off x="1375193" y="2516539"/>
          <a:ext cx="2399792" cy="1237392"/>
        </a:xfrm>
        <a:prstGeom prst="rect">
          <a:avLst/>
        </a:prstGeom>
        <a:noFill/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6500" kern="1200"/>
        </a:p>
      </dsp:txBody>
      <dsp:txXfrm>
        <a:off x="1375193" y="2516539"/>
        <a:ext cx="2399792" cy="1237392"/>
      </dsp:txXfrm>
    </dsp:sp>
    <dsp:sp modelId="{D66DFE94-AA01-2449-A70D-FE242D6EA30B}">
      <dsp:nvSpPr>
        <dsp:cNvPr id="0" name=""/>
        <dsp:cNvSpPr/>
      </dsp:nvSpPr>
      <dsp:spPr>
        <a:xfrm>
          <a:off x="5237358" y="525462"/>
          <a:ext cx="1406128" cy="1406128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tint val="50000"/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B758AD1-8453-9546-B91D-C235B7E1C1DB}">
      <dsp:nvSpPr>
        <dsp:cNvPr id="0" name=""/>
        <dsp:cNvSpPr/>
      </dsp:nvSpPr>
      <dsp:spPr>
        <a:xfrm>
          <a:off x="6643486" y="525462"/>
          <a:ext cx="155611" cy="1406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0" rIns="19050" bIns="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6643486" y="525462"/>
        <a:ext cx="155611" cy="1406128"/>
      </dsp:txXfrm>
    </dsp:sp>
    <dsp:sp modelId="{90280193-7C9C-6344-B3ED-4E168628B8A8}">
      <dsp:nvSpPr>
        <dsp:cNvPr id="0" name=""/>
        <dsp:cNvSpPr/>
      </dsp:nvSpPr>
      <dsp:spPr>
        <a:xfrm>
          <a:off x="5237358" y="2869009"/>
          <a:ext cx="1406128" cy="1406128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tint val="50000"/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8443220-16DB-9448-9442-F36D0118364C}">
      <dsp:nvSpPr>
        <dsp:cNvPr id="0" name=""/>
        <dsp:cNvSpPr/>
      </dsp:nvSpPr>
      <dsp:spPr>
        <a:xfrm>
          <a:off x="6643486" y="2869009"/>
          <a:ext cx="155611" cy="1406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0" rIns="19050" bIns="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6643486" y="2869009"/>
        <a:ext cx="155611" cy="1406128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x-none" smtClean="0"/>
              <a:t>Clic para editar título</a:t>
            </a:r>
            <a:endParaRPr kumimoji="0" lang="en-US"/>
          </a:p>
        </p:txBody>
      </p:sp>
      <p:sp>
        <p:nvSpPr>
          <p:cNvPr id="22" name="Subtítulo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x-none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11/13/2014</a:t>
            </a:fld>
            <a:endParaRPr lang="en-US"/>
          </a:p>
        </p:txBody>
      </p:sp>
      <p:sp>
        <p:nvSpPr>
          <p:cNvPr id="20" name="Marcador de pie de página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10" name="Marcador de número de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‹Nº›</a:t>
            </a:fld>
            <a:endParaRPr kumimoji="0" lang="en-US"/>
          </a:p>
        </p:txBody>
      </p:sp>
      <p:sp>
        <p:nvSpPr>
          <p:cNvPr id="8" name="Elips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x-none" smtClean="0"/>
              <a:t>Clic para editar título</a:t>
            </a:r>
            <a:endParaRPr kumimoji="0"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x-none" smtClean="0"/>
              <a:t>Haga clic para modificar el estilo de texto del patrón</a:t>
            </a:r>
          </a:p>
          <a:p>
            <a:pPr lvl="1" eaLnBrk="1" latinLnBrk="0" hangingPunct="1"/>
            <a:r>
              <a:rPr lang="x-none" smtClean="0"/>
              <a:t>Segundo nivel</a:t>
            </a:r>
          </a:p>
          <a:p>
            <a:pPr lvl="2" eaLnBrk="1" latinLnBrk="0" hangingPunct="1"/>
            <a:r>
              <a:rPr lang="x-none" smtClean="0"/>
              <a:t>Tercer nivel</a:t>
            </a:r>
          </a:p>
          <a:p>
            <a:pPr lvl="3" eaLnBrk="1" latinLnBrk="0" hangingPunct="1"/>
            <a:r>
              <a:rPr lang="x-none" smtClean="0"/>
              <a:t>Cuarto nivel</a:t>
            </a:r>
          </a:p>
          <a:p>
            <a:pPr lvl="4" eaLnBrk="1" latinLnBrk="0" hangingPunct="1"/>
            <a:r>
              <a:rPr lang="x-none" smtClean="0"/>
              <a:t>Quinto nivel</a:t>
            </a:r>
            <a:endParaRPr kumimoji="0"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11/13/2014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x-none" smtClean="0"/>
              <a:t>Clic para editar título</a:t>
            </a:r>
            <a:endParaRPr kumimoji="0"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x-none" smtClean="0"/>
              <a:t>Haga clic para modificar el estilo de texto del patrón</a:t>
            </a:r>
          </a:p>
          <a:p>
            <a:pPr lvl="1" eaLnBrk="1" latinLnBrk="0" hangingPunct="1"/>
            <a:r>
              <a:rPr lang="x-none" smtClean="0"/>
              <a:t>Segundo nivel</a:t>
            </a:r>
          </a:p>
          <a:p>
            <a:pPr lvl="2" eaLnBrk="1" latinLnBrk="0" hangingPunct="1"/>
            <a:r>
              <a:rPr lang="x-none" smtClean="0"/>
              <a:t>Tercer nivel</a:t>
            </a:r>
          </a:p>
          <a:p>
            <a:pPr lvl="3" eaLnBrk="1" latinLnBrk="0" hangingPunct="1"/>
            <a:r>
              <a:rPr lang="x-none" smtClean="0"/>
              <a:t>Cuarto nivel</a:t>
            </a:r>
          </a:p>
          <a:p>
            <a:pPr lvl="4" eaLnBrk="1" latinLnBrk="0" hangingPunct="1"/>
            <a:r>
              <a:rPr lang="x-none" smtClean="0"/>
              <a:t>Quinto nivel</a:t>
            </a:r>
            <a:endParaRPr kumimoji="0"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11/13/2014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x-none" smtClean="0"/>
              <a:t>Clic para editar título</a:t>
            </a:r>
            <a:endParaRPr kumimoji="0"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x-none" smtClean="0"/>
              <a:t>Haga clic para modificar el estilo de texto del patrón</a:t>
            </a:r>
          </a:p>
          <a:p>
            <a:pPr lvl="1" eaLnBrk="1" latinLnBrk="0" hangingPunct="1"/>
            <a:r>
              <a:rPr lang="x-none" smtClean="0"/>
              <a:t>Segundo nivel</a:t>
            </a:r>
          </a:p>
          <a:p>
            <a:pPr lvl="2" eaLnBrk="1" latinLnBrk="0" hangingPunct="1"/>
            <a:r>
              <a:rPr lang="x-none" smtClean="0"/>
              <a:t>Tercer nivel</a:t>
            </a:r>
          </a:p>
          <a:p>
            <a:pPr lvl="3" eaLnBrk="1" latinLnBrk="0" hangingPunct="1"/>
            <a:r>
              <a:rPr lang="x-none" smtClean="0"/>
              <a:t>Cuarto nivel</a:t>
            </a:r>
          </a:p>
          <a:p>
            <a:pPr lvl="4" eaLnBrk="1" latinLnBrk="0" hangingPunct="1"/>
            <a:r>
              <a:rPr lang="x-none" smtClean="0"/>
              <a:t>Quinto nivel</a:t>
            </a:r>
            <a:endParaRPr kumimoji="0"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11/13/2014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x-none" smtClean="0"/>
              <a:t>Clic para editar título</a:t>
            </a:r>
            <a:endParaRPr kumimoji="0"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x-none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11/13/2014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‹Nº›</a:t>
            </a:fld>
            <a:endParaRPr kumimoji="0" lang="en-US"/>
          </a:p>
        </p:txBody>
      </p:sp>
      <p:sp>
        <p:nvSpPr>
          <p:cNvPr id="10" name="Rectángulo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x-none" smtClean="0"/>
              <a:t>Clic para editar título</a:t>
            </a:r>
            <a:endParaRPr kumimoji="0"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x-none" smtClean="0"/>
              <a:t>Haga clic para modificar el estilo de texto del patrón</a:t>
            </a:r>
          </a:p>
          <a:p>
            <a:pPr lvl="1" eaLnBrk="1" latinLnBrk="0" hangingPunct="1"/>
            <a:r>
              <a:rPr lang="x-none" smtClean="0"/>
              <a:t>Segundo nivel</a:t>
            </a:r>
          </a:p>
          <a:p>
            <a:pPr lvl="2" eaLnBrk="1" latinLnBrk="0" hangingPunct="1"/>
            <a:r>
              <a:rPr lang="x-none" smtClean="0"/>
              <a:t>Tercer nivel</a:t>
            </a:r>
          </a:p>
          <a:p>
            <a:pPr lvl="3" eaLnBrk="1" latinLnBrk="0" hangingPunct="1"/>
            <a:r>
              <a:rPr lang="x-none" smtClean="0"/>
              <a:t>Cuarto nivel</a:t>
            </a:r>
          </a:p>
          <a:p>
            <a:pPr lvl="4" eaLnBrk="1" latinLnBrk="0" hangingPunct="1"/>
            <a:r>
              <a:rPr lang="x-none" smtClean="0"/>
              <a:t>Quinto nivel</a:t>
            </a:r>
            <a:endParaRPr kumimoji="0"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x-none" smtClean="0"/>
              <a:t>Haga clic para modificar el estilo de texto del patrón</a:t>
            </a:r>
          </a:p>
          <a:p>
            <a:pPr lvl="1" eaLnBrk="1" latinLnBrk="0" hangingPunct="1"/>
            <a:r>
              <a:rPr lang="x-none" smtClean="0"/>
              <a:t>Segundo nivel</a:t>
            </a:r>
          </a:p>
          <a:p>
            <a:pPr lvl="2" eaLnBrk="1" latinLnBrk="0" hangingPunct="1"/>
            <a:r>
              <a:rPr lang="x-none" smtClean="0"/>
              <a:t>Tercer nivel</a:t>
            </a:r>
          </a:p>
          <a:p>
            <a:pPr lvl="3" eaLnBrk="1" latinLnBrk="0" hangingPunct="1"/>
            <a:r>
              <a:rPr lang="x-none" smtClean="0"/>
              <a:t>Cuarto nivel</a:t>
            </a:r>
          </a:p>
          <a:p>
            <a:pPr lvl="4" eaLnBrk="1" latinLnBrk="0" hangingPunct="1"/>
            <a:r>
              <a:rPr lang="x-none" smtClean="0"/>
              <a:t>Quinto nivel</a:t>
            </a:r>
            <a:endParaRPr kumimoji="0"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11/13/2014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x-none" smtClean="0"/>
              <a:t>Clic para editar título</a:t>
            </a:r>
            <a:endParaRPr kumimoji="0"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x-none" smtClean="0"/>
              <a:t>Haga clic para modificar el estilo de texto del patrón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x-none" smtClean="0"/>
              <a:t>Haga clic para modificar el estilo de texto del patrón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x-none" smtClean="0"/>
              <a:t>Haga clic para modificar el estilo de texto del patrón</a:t>
            </a:r>
          </a:p>
          <a:p>
            <a:pPr lvl="1" eaLnBrk="1" latinLnBrk="0" hangingPunct="1"/>
            <a:r>
              <a:rPr lang="x-none" smtClean="0"/>
              <a:t>Segundo nivel</a:t>
            </a:r>
          </a:p>
          <a:p>
            <a:pPr lvl="2" eaLnBrk="1" latinLnBrk="0" hangingPunct="1"/>
            <a:r>
              <a:rPr lang="x-none" smtClean="0"/>
              <a:t>Tercer nivel</a:t>
            </a:r>
          </a:p>
          <a:p>
            <a:pPr lvl="3" eaLnBrk="1" latinLnBrk="0" hangingPunct="1"/>
            <a:r>
              <a:rPr lang="x-none" smtClean="0"/>
              <a:t>Cuarto nivel</a:t>
            </a:r>
          </a:p>
          <a:p>
            <a:pPr lvl="4" eaLnBrk="1" latinLnBrk="0" hangingPunct="1"/>
            <a:r>
              <a:rPr lang="x-none" smtClean="0"/>
              <a:t>Quinto nivel</a:t>
            </a:r>
            <a:endParaRPr kumimoji="0" lang="en-US"/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x-none" smtClean="0"/>
              <a:t>Haga clic para modificar el estilo de texto del patrón</a:t>
            </a:r>
          </a:p>
          <a:p>
            <a:pPr lvl="1" eaLnBrk="1" latinLnBrk="0" hangingPunct="1"/>
            <a:r>
              <a:rPr lang="x-none" smtClean="0"/>
              <a:t>Segundo nivel</a:t>
            </a:r>
          </a:p>
          <a:p>
            <a:pPr lvl="2" eaLnBrk="1" latinLnBrk="0" hangingPunct="1"/>
            <a:r>
              <a:rPr lang="x-none" smtClean="0"/>
              <a:t>Tercer nivel</a:t>
            </a:r>
          </a:p>
          <a:p>
            <a:pPr lvl="3" eaLnBrk="1" latinLnBrk="0" hangingPunct="1"/>
            <a:r>
              <a:rPr lang="x-none" smtClean="0"/>
              <a:t>Cuarto nivel</a:t>
            </a:r>
          </a:p>
          <a:p>
            <a:pPr lvl="4" eaLnBrk="1" latinLnBrk="0" hangingPunct="1"/>
            <a:r>
              <a:rPr lang="x-none" smtClean="0"/>
              <a:t>Quinto nivel</a:t>
            </a:r>
            <a:endParaRPr kumimoji="0"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11/13/2014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x-none" smtClean="0"/>
              <a:t>Clic para editar título</a:t>
            </a:r>
            <a:endParaRPr kumimoji="0"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11/13/2014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11/13/2014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‹Nº›</a:t>
            </a:fld>
            <a:endParaRPr kumimoji="0" lang="en-US"/>
          </a:p>
        </p:txBody>
      </p:sp>
      <p:sp>
        <p:nvSpPr>
          <p:cNvPr id="6" name="Rectángulo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x-none" smtClean="0"/>
              <a:t>Clic para editar título</a:t>
            </a:r>
            <a:endParaRPr kumimoji="0"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x-none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x-none" smtClean="0"/>
              <a:t>Haga clic para modificar el estilo de texto del patrón</a:t>
            </a:r>
          </a:p>
          <a:p>
            <a:pPr lvl="1" eaLnBrk="1" latinLnBrk="0" hangingPunct="1"/>
            <a:r>
              <a:rPr lang="x-none" smtClean="0"/>
              <a:t>Segundo nivel</a:t>
            </a:r>
          </a:p>
          <a:p>
            <a:pPr lvl="2" eaLnBrk="1" latinLnBrk="0" hangingPunct="1"/>
            <a:r>
              <a:rPr lang="x-none" smtClean="0"/>
              <a:t>Tercer nivel</a:t>
            </a:r>
          </a:p>
          <a:p>
            <a:pPr lvl="3" eaLnBrk="1" latinLnBrk="0" hangingPunct="1"/>
            <a:r>
              <a:rPr lang="x-none" smtClean="0"/>
              <a:t>Cuarto nivel</a:t>
            </a:r>
          </a:p>
          <a:p>
            <a:pPr lvl="4" eaLnBrk="1" latinLnBrk="0" hangingPunct="1"/>
            <a:r>
              <a:rPr lang="x-none" smtClean="0"/>
              <a:t>Quinto nivel</a:t>
            </a:r>
            <a:endParaRPr kumimoji="0"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11/13/2014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x-none" smtClean="0"/>
              <a:t>Clic para editar título</a:t>
            </a:r>
            <a:endParaRPr kumimoji="0"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11/13/2014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‹Nº›</a:t>
            </a:fld>
            <a:endParaRPr kumimoji="0" lang="en-US"/>
          </a:p>
        </p:txBody>
      </p:sp>
      <p:sp>
        <p:nvSpPr>
          <p:cNvPr id="8" name="Rectángulo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x-none" smtClean="0"/>
              <a:t>Arrastre la imagen al marcador de posición o haga clic en el icono para agregar</a:t>
            </a:r>
            <a:endParaRPr kumimoji="0" lang="en-US" dirty="0"/>
          </a:p>
        </p:txBody>
      </p:sp>
      <p:sp>
        <p:nvSpPr>
          <p:cNvPr id="9" name="Proceso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Proceso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x-none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ircular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Anillo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ángulo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Marcador de título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x-none" smtClean="0"/>
              <a:t>Clic para editar título</a:t>
            </a:r>
            <a:endParaRPr kumimoji="0" lang="en-US"/>
          </a:p>
        </p:txBody>
      </p:sp>
      <p:sp>
        <p:nvSpPr>
          <p:cNvPr id="9" name="Marcador de texto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x-none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x-none" smtClean="0"/>
              <a:t>Segundo nivel</a:t>
            </a:r>
          </a:p>
          <a:p>
            <a:pPr lvl="2" eaLnBrk="1" latinLnBrk="0" hangingPunct="1"/>
            <a:r>
              <a:rPr kumimoji="0" lang="x-none" smtClean="0"/>
              <a:t>Tercer nivel</a:t>
            </a:r>
          </a:p>
          <a:p>
            <a:pPr lvl="3" eaLnBrk="1" latinLnBrk="0" hangingPunct="1"/>
            <a:r>
              <a:rPr kumimoji="0" lang="x-none" smtClean="0"/>
              <a:t>Cuarto nivel</a:t>
            </a:r>
          </a:p>
          <a:p>
            <a:pPr lvl="4" eaLnBrk="1" latinLnBrk="0" hangingPunct="1"/>
            <a:r>
              <a:rPr kumimoji="0" lang="x-none" smtClean="0"/>
              <a:t>Quinto nivel</a:t>
            </a:r>
            <a:endParaRPr kumimoji="0" lang="en-US"/>
          </a:p>
        </p:txBody>
      </p:sp>
      <p:sp>
        <p:nvSpPr>
          <p:cNvPr id="24" name="Marcador de fech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54AB02A5-4FE5-49D9-9E24-09F23B90C450}" type="datetimeFigureOut">
              <a:rPr lang="en-US" smtClean="0"/>
              <a:pPr algn="r" eaLnBrk="1" latinLnBrk="0" hangingPunct="1"/>
              <a:t>11/13/2014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10" name="Marcador de pie de página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22" name="Marcador de número de diapositiva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algn="ctr" eaLnBrk="1" latinLnBrk="0" hangingPunct="1"/>
            <a:fld id="{6294C92D-0306-4E69-9CD3-20855E849650}" type="slidenum">
              <a:rPr kumimoji="0" lang="en-US" smtClean="0"/>
              <a:pPr algn="ctr" eaLnBrk="1" latinLnBrk="0" hangingPunct="1"/>
              <a:t>‹Nº›</a:t>
            </a:fld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15" name="Rectángulo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5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83180" y="2884855"/>
            <a:ext cx="8060820" cy="1472184"/>
          </a:xfrm>
        </p:spPr>
        <p:txBody>
          <a:bodyPr>
            <a:normAutofit fontScale="90000"/>
          </a:bodyPr>
          <a:lstStyle/>
          <a:p>
            <a:pPr lvl="0" algn="ctr"/>
            <a:r>
              <a:rPr lang="es-ES_tradnl" sz="3600" dirty="0" smtClean="0">
                <a:effectLst/>
                <a:latin typeface="Arial Rounded MT Bold"/>
                <a:cs typeface="Arial Rounded MT Bold"/>
              </a:rPr>
              <a:t>Repositorios </a:t>
            </a:r>
            <a:r>
              <a:rPr lang="es-ES_tradnl" sz="3600" dirty="0">
                <a:effectLst/>
                <a:latin typeface="Arial Rounded MT Bold"/>
                <a:cs typeface="Arial Rounded MT Bold"/>
              </a:rPr>
              <a:t>institucionales de acceso </a:t>
            </a:r>
            <a:r>
              <a:rPr lang="es-ES_tradnl" sz="3600" dirty="0" smtClean="0">
                <a:effectLst/>
                <a:latin typeface="Arial Rounded MT Bold"/>
                <a:cs typeface="Arial Rounded MT Bold"/>
              </a:rPr>
              <a:t>abierto</a:t>
            </a:r>
            <a:r>
              <a:rPr lang="es-ES_tradnl" sz="3100" dirty="0" smtClean="0">
                <a:effectLst/>
                <a:latin typeface="Arial Rounded MT Bold"/>
                <a:cs typeface="Arial Rounded MT Bold"/>
              </a:rPr>
              <a:t/>
            </a:r>
            <a:br>
              <a:rPr lang="es-ES_tradnl" sz="3100" dirty="0" smtClean="0">
                <a:effectLst/>
                <a:latin typeface="Arial Rounded MT Bold"/>
                <a:cs typeface="Arial Rounded MT Bold"/>
              </a:rPr>
            </a:br>
            <a:r>
              <a:rPr lang="es-ES_tradnl" sz="3100" dirty="0" smtClean="0">
                <a:effectLst/>
                <a:latin typeface="Arial Rounded MT Bold"/>
                <a:cs typeface="Arial Rounded MT Bold"/>
              </a:rPr>
              <a:t/>
            </a:r>
            <a:br>
              <a:rPr lang="es-ES_tradnl" sz="3100" dirty="0" smtClean="0">
                <a:effectLst/>
                <a:latin typeface="Arial Rounded MT Bold"/>
                <a:cs typeface="Arial Rounded MT Bold"/>
              </a:rPr>
            </a:br>
            <a:r>
              <a:rPr lang="es-ES_tradnl" sz="3100" dirty="0" smtClean="0">
                <a:effectLst/>
                <a:latin typeface="Arial Rounded MT Bold"/>
                <a:cs typeface="Arial Rounded MT Bold"/>
              </a:rPr>
              <a:t>Tendencias </a:t>
            </a:r>
            <a:r>
              <a:rPr lang="es-ES_tradnl" sz="3100" dirty="0">
                <a:effectLst/>
                <a:latin typeface="Arial Rounded MT Bold"/>
                <a:cs typeface="Arial Rounded MT Bold"/>
              </a:rPr>
              <a:t>y perspectivas en métricas de uso, visibilidad e impacto de la producción </a:t>
            </a:r>
            <a:r>
              <a:rPr lang="es-ES_tradnl" sz="3100" dirty="0" smtClean="0">
                <a:effectLst/>
                <a:latin typeface="Arial Rounded MT Bold"/>
                <a:cs typeface="Arial Rounded MT Bold"/>
              </a:rPr>
              <a:t>académica</a:t>
            </a:r>
            <a:r>
              <a:rPr lang="es-ES_tradnl" dirty="0">
                <a:effectLst/>
              </a:rPr>
              <a:t/>
            </a:r>
            <a:br>
              <a:rPr lang="es-ES_tradnl" dirty="0">
                <a:effectLst/>
              </a:rPr>
            </a:b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83180" y="4599800"/>
            <a:ext cx="8060820" cy="2407591"/>
          </a:xfrm>
        </p:spPr>
        <p:txBody>
          <a:bodyPr>
            <a:noAutofit/>
          </a:bodyPr>
          <a:lstStyle/>
          <a:p>
            <a:pPr algn="ctr"/>
            <a:r>
              <a:rPr lang="es-ES_tradnl" sz="2000" dirty="0">
                <a:latin typeface="Arial Rounded MT Bold"/>
                <a:cs typeface="Arial Rounded MT Bold"/>
              </a:rPr>
              <a:t>Mg. Claudia González</a:t>
            </a:r>
          </a:p>
          <a:p>
            <a:pPr algn="ctr"/>
            <a:r>
              <a:rPr lang="es-ES_tradnl" sz="2000" dirty="0" smtClean="0">
                <a:latin typeface="Arial Rounded MT Bold"/>
                <a:cs typeface="Arial Rounded MT Bold"/>
              </a:rPr>
              <a:t>Dra</a:t>
            </a:r>
            <a:r>
              <a:rPr lang="es-ES_tradnl" sz="2000" dirty="0">
                <a:latin typeface="Arial Rounded MT Bold"/>
                <a:cs typeface="Arial Rounded MT Bold"/>
              </a:rPr>
              <a:t>. Sandra E. </a:t>
            </a:r>
            <a:r>
              <a:rPr lang="es-ES_tradnl" sz="2000" dirty="0" smtClean="0">
                <a:latin typeface="Arial Rounded MT Bold"/>
                <a:cs typeface="Arial Rounded MT Bold"/>
              </a:rPr>
              <a:t>Miguel</a:t>
            </a:r>
          </a:p>
          <a:p>
            <a:endParaRPr lang="es-ES_tradnl" sz="1800" dirty="0">
              <a:latin typeface="Arial Rounded MT Bold"/>
              <a:cs typeface="Arial Rounded MT Bold"/>
            </a:endParaRPr>
          </a:p>
          <a:p>
            <a:pPr algn="ctr"/>
            <a:r>
              <a:rPr lang="es-ES_tradnl" sz="1600" i="1" dirty="0" smtClean="0">
                <a:latin typeface="Arial Rounded MT Bold"/>
                <a:cs typeface="Arial Rounded MT Bold"/>
              </a:rPr>
              <a:t>Facultad </a:t>
            </a:r>
            <a:r>
              <a:rPr lang="es-ES_tradnl" sz="1600" i="1" dirty="0">
                <a:latin typeface="Arial Rounded MT Bold"/>
                <a:cs typeface="Arial Rounded MT Bold"/>
              </a:rPr>
              <a:t>de Humanidades y </a:t>
            </a:r>
            <a:r>
              <a:rPr lang="es-ES_tradnl" sz="1600" i="1" dirty="0" smtClean="0">
                <a:latin typeface="Arial Rounded MT Bold"/>
                <a:cs typeface="Arial Rounded MT Bold"/>
              </a:rPr>
              <a:t>Cs </a:t>
            </a:r>
            <a:r>
              <a:rPr lang="es-ES_tradnl" sz="1600" i="1" dirty="0">
                <a:latin typeface="Arial Rounded MT Bold"/>
                <a:cs typeface="Arial Rounded MT Bold"/>
              </a:rPr>
              <a:t>de la </a:t>
            </a:r>
            <a:r>
              <a:rPr lang="es-ES_tradnl" sz="1600" i="1" dirty="0" err="1" smtClean="0">
                <a:latin typeface="Arial Rounded MT Bold"/>
                <a:cs typeface="Arial Rounded MT Bold"/>
              </a:rPr>
              <a:t>Educ</a:t>
            </a:r>
            <a:r>
              <a:rPr lang="es-ES_tradnl" sz="1600" i="1" dirty="0" smtClean="0">
                <a:latin typeface="Arial Rounded MT Bold"/>
                <a:cs typeface="Arial Rounded MT Bold"/>
              </a:rPr>
              <a:t>. Universidad </a:t>
            </a:r>
            <a:r>
              <a:rPr lang="es-ES_tradnl" sz="1600" i="1" dirty="0">
                <a:latin typeface="Arial Rounded MT Bold"/>
                <a:cs typeface="Arial Rounded MT Bold"/>
              </a:rPr>
              <a:t>Nacional de La </a:t>
            </a:r>
            <a:r>
              <a:rPr lang="es-ES_tradnl" sz="1600" i="1" dirty="0" smtClean="0">
                <a:latin typeface="Arial Rounded MT Bold"/>
                <a:cs typeface="Arial Rounded MT Bold"/>
              </a:rPr>
              <a:t>Plata</a:t>
            </a:r>
          </a:p>
          <a:p>
            <a:pPr algn="ctr"/>
            <a:r>
              <a:rPr lang="es-ES_tradnl" sz="1600" i="1" dirty="0" smtClean="0">
                <a:latin typeface="Arial Rounded MT Bold"/>
                <a:cs typeface="Arial Rounded MT Bold"/>
              </a:rPr>
              <a:t>Instituto de investigaciones en Humanidades y Cs Sociales (CONICET/UNLP)</a:t>
            </a:r>
            <a:endParaRPr lang="es-ES_tradnl" sz="1600" i="1" dirty="0">
              <a:latin typeface="Arial Rounded MT Bold"/>
              <a:cs typeface="Arial Rounded MT Bold"/>
            </a:endParaRPr>
          </a:p>
          <a:p>
            <a:pPr algn="ctr"/>
            <a:endParaRPr lang="es-ES_tradnl" sz="1800" i="1" dirty="0" smtClean="0">
              <a:latin typeface="Arial Rounded MT Bold"/>
              <a:cs typeface="Arial Rounded MT Bold"/>
            </a:endParaRPr>
          </a:p>
          <a:p>
            <a:r>
              <a:rPr lang="es-ES_tradnl" sz="1800" dirty="0">
                <a:latin typeface="Arial Rounded MT Bold"/>
                <a:cs typeface="Arial Rounded MT Bold"/>
              </a:rPr>
              <a:t/>
            </a:r>
            <a:br>
              <a:rPr lang="es-ES_tradnl" sz="1800" dirty="0">
                <a:latin typeface="Arial Rounded MT Bold"/>
                <a:cs typeface="Arial Rounded MT Bold"/>
              </a:rPr>
            </a:br>
            <a:endParaRPr lang="es-ES" sz="1800" dirty="0"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57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Acceso Abierto en Google</a:t>
            </a:r>
            <a:endParaRPr lang="es-ES" dirty="0"/>
          </a:p>
        </p:txBody>
      </p:sp>
      <p:pic>
        <p:nvPicPr>
          <p:cNvPr id="6" name="Imagen 5" descr="Utah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930"/>
          <a:stretch/>
        </p:blipFill>
        <p:spPr>
          <a:xfrm>
            <a:off x="1243607" y="1417639"/>
            <a:ext cx="5593191" cy="3453124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1008993" y="6108458"/>
            <a:ext cx="8135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Arlitsch</a:t>
            </a:r>
            <a:r>
              <a:rPr lang="es-ES" dirty="0" smtClean="0"/>
              <a:t>, K. ; </a:t>
            </a:r>
            <a:r>
              <a:rPr lang="es-ES" dirty="0" err="1" smtClean="0"/>
              <a:t>O’Brian</a:t>
            </a:r>
            <a:r>
              <a:rPr lang="es-ES" dirty="0" smtClean="0"/>
              <a:t>, P.S.  (2012)  Invisible </a:t>
            </a:r>
            <a:r>
              <a:rPr lang="es-ES" dirty="0" err="1" smtClean="0"/>
              <a:t>Institutional</a:t>
            </a:r>
            <a:r>
              <a:rPr lang="es-ES" dirty="0" smtClean="0"/>
              <a:t> </a:t>
            </a:r>
            <a:r>
              <a:rPr lang="es-ES" dirty="0" err="1" smtClean="0"/>
              <a:t>repositories</a:t>
            </a:r>
            <a:r>
              <a:rPr lang="es-ES" dirty="0" smtClean="0"/>
              <a:t>: </a:t>
            </a:r>
            <a:r>
              <a:rPr lang="es-ES" dirty="0" err="1" smtClean="0"/>
              <a:t>adderessing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low</a:t>
            </a:r>
            <a:r>
              <a:rPr lang="es-ES" dirty="0" smtClean="0"/>
              <a:t> </a:t>
            </a:r>
            <a:r>
              <a:rPr lang="es-ES" dirty="0" err="1" smtClean="0"/>
              <a:t>indexing</a:t>
            </a:r>
            <a:r>
              <a:rPr lang="es-ES" dirty="0" smtClean="0"/>
              <a:t> ratios of </a:t>
            </a:r>
            <a:r>
              <a:rPr lang="es-ES" dirty="0" err="1" smtClean="0"/>
              <a:t>IRs</a:t>
            </a:r>
            <a:r>
              <a:rPr lang="es-ES" dirty="0" smtClean="0"/>
              <a:t> in Google.  </a:t>
            </a:r>
            <a:r>
              <a:rPr lang="es-ES" i="1" dirty="0" smtClean="0"/>
              <a:t>Library Hi </a:t>
            </a:r>
            <a:r>
              <a:rPr lang="es-ES" i="1" dirty="0" err="1" smtClean="0"/>
              <a:t>Tech</a:t>
            </a:r>
            <a:r>
              <a:rPr lang="es-ES" i="1" dirty="0" smtClean="0"/>
              <a:t>, 30</a:t>
            </a:r>
            <a:r>
              <a:rPr lang="es-ES" dirty="0" smtClean="0"/>
              <a:t>(1), 60-81. </a:t>
            </a:r>
            <a:endParaRPr lang="es-ES" dirty="0"/>
          </a:p>
        </p:txBody>
      </p:sp>
      <p:pic>
        <p:nvPicPr>
          <p:cNvPr id="11" name="Imagen 10" descr="Utah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9758" y="3407030"/>
            <a:ext cx="3866743" cy="243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31402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Acceso abierto en Google </a:t>
            </a:r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1026390" y="6211669"/>
            <a:ext cx="8117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Orduña-Malea, E. ; </a:t>
            </a:r>
            <a:r>
              <a:rPr lang="es-ES" dirty="0" err="1" smtClean="0"/>
              <a:t>Delago</a:t>
            </a:r>
            <a:r>
              <a:rPr lang="es-ES" dirty="0" smtClean="0"/>
              <a:t> López-</a:t>
            </a:r>
            <a:r>
              <a:rPr lang="es-ES" dirty="0" err="1" smtClean="0"/>
              <a:t>Cozar</a:t>
            </a:r>
            <a:r>
              <a:rPr lang="es-ES" dirty="0" smtClean="0"/>
              <a:t>, E.  (2014). 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dark</a:t>
            </a:r>
            <a:r>
              <a:rPr lang="es-ES" dirty="0" smtClean="0"/>
              <a:t> </a:t>
            </a:r>
            <a:r>
              <a:rPr lang="es-ES" dirty="0" err="1" smtClean="0"/>
              <a:t>side</a:t>
            </a:r>
            <a:r>
              <a:rPr lang="es-ES" dirty="0" smtClean="0"/>
              <a:t> of OA in Google and Google </a:t>
            </a:r>
            <a:r>
              <a:rPr lang="es-ES" dirty="0" err="1" smtClean="0"/>
              <a:t>Scholar</a:t>
            </a:r>
            <a:r>
              <a:rPr lang="es-ES" dirty="0" smtClean="0"/>
              <a:t>.  </a:t>
            </a:r>
            <a:r>
              <a:rPr lang="es-ES" i="1" dirty="0" err="1" smtClean="0"/>
              <a:t>Scientometrics</a:t>
            </a:r>
            <a:r>
              <a:rPr lang="es-ES" i="1" dirty="0" smtClean="0"/>
              <a:t>. </a:t>
            </a:r>
            <a:r>
              <a:rPr lang="es-ES" dirty="0" smtClean="0"/>
              <a:t>En prensa.</a:t>
            </a:r>
            <a:endParaRPr lang="es-ES" dirty="0"/>
          </a:p>
        </p:txBody>
      </p:sp>
      <p:pic>
        <p:nvPicPr>
          <p:cNvPr id="5" name="Imagen 4" descr="Orduña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5779"/>
          <a:stretch/>
        </p:blipFill>
        <p:spPr>
          <a:xfrm>
            <a:off x="2191951" y="1417638"/>
            <a:ext cx="5671237" cy="4756686"/>
          </a:xfrm>
          <a:prstGeom prst="rect">
            <a:avLst/>
          </a:prstGeom>
          <a:ln>
            <a:solidFill>
              <a:schemeClr val="tx1">
                <a:alpha val="98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33466910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Acceso abierto en Google</a:t>
            </a:r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1026390" y="6211669"/>
            <a:ext cx="8117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Orduña-Malea, E. ; </a:t>
            </a:r>
            <a:r>
              <a:rPr lang="es-ES" dirty="0" err="1" smtClean="0"/>
              <a:t>Delago</a:t>
            </a:r>
            <a:r>
              <a:rPr lang="es-ES" dirty="0" smtClean="0"/>
              <a:t> López-</a:t>
            </a:r>
            <a:r>
              <a:rPr lang="es-ES" dirty="0" err="1" smtClean="0"/>
              <a:t>Cozar</a:t>
            </a:r>
            <a:r>
              <a:rPr lang="es-ES" dirty="0" smtClean="0"/>
              <a:t>, E.  (2014). 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dark</a:t>
            </a:r>
            <a:r>
              <a:rPr lang="es-ES" dirty="0" smtClean="0"/>
              <a:t> </a:t>
            </a:r>
            <a:r>
              <a:rPr lang="es-ES" dirty="0" err="1" smtClean="0"/>
              <a:t>side</a:t>
            </a:r>
            <a:r>
              <a:rPr lang="es-ES" dirty="0" smtClean="0"/>
              <a:t> of OA in Google and Google </a:t>
            </a:r>
            <a:r>
              <a:rPr lang="es-ES" dirty="0" err="1" smtClean="0"/>
              <a:t>Scholar</a:t>
            </a:r>
            <a:r>
              <a:rPr lang="es-ES" dirty="0" smtClean="0"/>
              <a:t>.  </a:t>
            </a:r>
            <a:r>
              <a:rPr lang="es-ES" i="1" dirty="0" err="1" smtClean="0"/>
              <a:t>Scientometrics</a:t>
            </a:r>
            <a:r>
              <a:rPr lang="es-ES" i="1" dirty="0" smtClean="0"/>
              <a:t>. </a:t>
            </a:r>
            <a:r>
              <a:rPr lang="es-ES" dirty="0" smtClean="0"/>
              <a:t>En prensa.</a:t>
            </a:r>
            <a:endParaRPr lang="es-ES" dirty="0"/>
          </a:p>
        </p:txBody>
      </p:sp>
      <p:pic>
        <p:nvPicPr>
          <p:cNvPr id="3" name="Imagen 2" descr="Orduña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6390" y="1320528"/>
            <a:ext cx="8117610" cy="4891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991704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Técnicas de SEO</a:t>
            </a:r>
            <a:endParaRPr lang="es-ES" dirty="0"/>
          </a:p>
        </p:txBody>
      </p:sp>
      <p:pic>
        <p:nvPicPr>
          <p:cNvPr id="7" name="Imagen 6" descr="Vide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4898" y="1417638"/>
            <a:ext cx="6566751" cy="5227192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3030552" y="4949049"/>
            <a:ext cx="30828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2296" indent="0">
              <a:buNone/>
            </a:pPr>
            <a:r>
              <a:rPr lang="fi-FI" dirty="0"/>
              <a:t>http://youtu.be/190D6QCk2ok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915476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Ranking de Repositorios</a:t>
            </a:r>
            <a:endParaRPr lang="es-ES" dirty="0"/>
          </a:p>
        </p:txBody>
      </p:sp>
      <p:pic>
        <p:nvPicPr>
          <p:cNvPr id="4" name="Imagen 3" descr="Ranki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1809" y="1348292"/>
            <a:ext cx="8145389" cy="5253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728769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Ranking de Repositorios</a:t>
            </a:r>
            <a:endParaRPr lang="es-ES" dirty="0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xmlns="" val="1783430285"/>
              </p:ext>
            </p:extLst>
          </p:nvPr>
        </p:nvGraphicFramePr>
        <p:xfrm>
          <a:off x="2203380" y="1814482"/>
          <a:ext cx="5508546" cy="3331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4880390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Ranking de Repositorios</a:t>
            </a:r>
            <a:endParaRPr lang="es-ES" dirty="0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xmlns="" val="2500043038"/>
              </p:ext>
            </p:extLst>
          </p:nvPr>
        </p:nvGraphicFramePr>
        <p:xfrm>
          <a:off x="1941515" y="1814481"/>
          <a:ext cx="5888250" cy="3619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9209083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Ranking de Repositorios</a:t>
            </a:r>
            <a:endParaRPr lang="es-ES" dirty="0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xmlns="" val="3555280602"/>
              </p:ext>
            </p:extLst>
          </p:nvPr>
        </p:nvGraphicFramePr>
        <p:xfrm>
          <a:off x="2081827" y="1827575"/>
          <a:ext cx="6297854" cy="3645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1342146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Ranking de Repositorios</a:t>
            </a:r>
            <a:endParaRPr lang="es-ES" dirty="0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xmlns="" val="2013433776"/>
              </p:ext>
            </p:extLst>
          </p:nvPr>
        </p:nvGraphicFramePr>
        <p:xfrm>
          <a:off x="1941514" y="2037080"/>
          <a:ext cx="6215582" cy="3632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360002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Sistemas mayores</a:t>
            </a:r>
            <a:endParaRPr lang="es-ES" dirty="0"/>
          </a:p>
        </p:txBody>
      </p:sp>
      <p:graphicFrame>
        <p:nvGraphicFramePr>
          <p:cNvPr id="9" name="Marcador de contenido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799822328"/>
              </p:ext>
            </p:extLst>
          </p:nvPr>
        </p:nvGraphicFramePr>
        <p:xfrm>
          <a:off x="1435100" y="1465195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05654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Funciones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25296" y="1639146"/>
            <a:ext cx="7708392" cy="4800600"/>
          </a:xfrm>
        </p:spPr>
        <p:txBody>
          <a:bodyPr/>
          <a:lstStyle/>
          <a:p>
            <a:endParaRPr lang="es-ES_tradnl" dirty="0" smtClean="0"/>
          </a:p>
          <a:p>
            <a:endParaRPr lang="es-ES_tradnl" dirty="0"/>
          </a:p>
          <a:p>
            <a:endParaRPr lang="es-ES_tradnl" dirty="0" smtClean="0"/>
          </a:p>
          <a:p>
            <a:endParaRPr lang="es-ES_tradnl" b="1" dirty="0"/>
          </a:p>
          <a:p>
            <a:endParaRPr lang="es-ES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xmlns="" val="2714185445"/>
              </p:ext>
            </p:extLst>
          </p:nvPr>
        </p:nvGraphicFramePr>
        <p:xfrm>
          <a:off x="1041089" y="1596523"/>
          <a:ext cx="8120796" cy="47002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9819180" y="338092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6729626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Impactos</a:t>
            </a:r>
            <a:endParaRPr lang="es-ES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4141827"/>
              </p:ext>
            </p:extLst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0702672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Lógica visibilidad/citación</a:t>
            </a:r>
            <a:endParaRPr lang="es-ES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5800494"/>
              </p:ext>
            </p:extLst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101218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Citación</a:t>
            </a:r>
            <a:endParaRPr lang="es-ES" dirty="0"/>
          </a:p>
        </p:txBody>
      </p:sp>
      <p:pic>
        <p:nvPicPr>
          <p:cNvPr id="6" name="Marcador de contenido 5" descr="scopus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119" b="14119"/>
          <a:stretch>
            <a:fillRect/>
          </a:stretch>
        </p:blipFill>
        <p:spPr>
          <a:xfrm>
            <a:off x="5758219" y="1716624"/>
            <a:ext cx="2168599" cy="1388432"/>
          </a:xfrm>
        </p:spPr>
      </p:pic>
      <p:pic>
        <p:nvPicPr>
          <p:cNvPr id="7" name="Imagen 6" descr="wo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74554" y="1716623"/>
            <a:ext cx="1858098" cy="1858098"/>
          </a:xfrm>
          <a:prstGeom prst="rect">
            <a:avLst/>
          </a:prstGeom>
        </p:spPr>
      </p:pic>
      <p:pic>
        <p:nvPicPr>
          <p:cNvPr id="10" name="Imagen 9" descr="Google_citation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63667" y="4286431"/>
            <a:ext cx="3290056" cy="2095801"/>
          </a:xfrm>
          <a:prstGeom prst="rect">
            <a:avLst/>
          </a:prstGeom>
        </p:spPr>
      </p:pic>
      <p:pic>
        <p:nvPicPr>
          <p:cNvPr id="11" name="Imagen 10" descr="Google_metrics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39340" y="4503456"/>
            <a:ext cx="2448543" cy="1167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260593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Altmetrías</a:t>
            </a:r>
            <a:endParaRPr lang="es-ES" dirty="0"/>
          </a:p>
        </p:txBody>
      </p:sp>
      <p:pic>
        <p:nvPicPr>
          <p:cNvPr id="4" name="Marcador de contenido 3" descr="Altmetrics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7" r="317"/>
          <a:stretch>
            <a:fillRect/>
          </a:stretch>
        </p:blipFill>
        <p:spPr>
          <a:xfrm>
            <a:off x="1122472" y="1552170"/>
            <a:ext cx="7811216" cy="5001083"/>
          </a:xfrm>
        </p:spPr>
      </p:pic>
    </p:spTree>
    <p:extLst>
      <p:ext uri="{BB962C8B-B14F-4D97-AF65-F5344CB8AC3E}">
        <p14:creationId xmlns:p14="http://schemas.microsoft.com/office/powerpoint/2010/main" xmlns="" val="32097423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83293"/>
            <a:ext cx="7498080" cy="1143000"/>
          </a:xfrm>
        </p:spPr>
        <p:txBody>
          <a:bodyPr/>
          <a:lstStyle/>
          <a:p>
            <a:r>
              <a:rPr lang="es-ES" dirty="0" err="1" smtClean="0"/>
              <a:t>Altmetrías</a:t>
            </a:r>
            <a:endParaRPr lang="es-ES" dirty="0"/>
          </a:p>
        </p:txBody>
      </p:sp>
      <p:pic>
        <p:nvPicPr>
          <p:cNvPr id="6" name="Imagen 5" descr="ImpactStory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787" y="1182864"/>
            <a:ext cx="8121164" cy="567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713817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6034"/>
            <a:ext cx="7498080" cy="1143000"/>
          </a:xfrm>
        </p:spPr>
        <p:txBody>
          <a:bodyPr/>
          <a:lstStyle/>
          <a:p>
            <a:r>
              <a:rPr lang="es-ES" dirty="0" err="1" smtClean="0"/>
              <a:t>Altmetrías</a:t>
            </a:r>
            <a:endParaRPr lang="es-ES" dirty="0"/>
          </a:p>
        </p:txBody>
      </p:sp>
      <p:pic>
        <p:nvPicPr>
          <p:cNvPr id="7" name="Imagen 6" descr="Google_Scholar_Citation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3831" y="1137614"/>
            <a:ext cx="7739857" cy="572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930276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Altmetrics1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577" r="-2300"/>
          <a:stretch/>
        </p:blipFill>
        <p:spPr>
          <a:xfrm>
            <a:off x="2090942" y="1212928"/>
            <a:ext cx="6418030" cy="5654855"/>
          </a:xfrm>
          <a:prstGeom prst="rect">
            <a:avLst/>
          </a:prstGeom>
        </p:spPr>
      </p:pic>
      <p:pic>
        <p:nvPicPr>
          <p:cNvPr id="7" name="Imagen 6" descr="Glasgow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5773" y="283798"/>
            <a:ext cx="8168227" cy="929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031107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… y los Repositorios?</a:t>
            </a:r>
            <a:endParaRPr lang="es-ES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18046005"/>
              </p:ext>
            </p:extLst>
          </p:nvPr>
        </p:nvGraphicFramePr>
        <p:xfrm>
          <a:off x="1435608" y="1652133"/>
          <a:ext cx="7498080" cy="52840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165561" y="1723696"/>
            <a:ext cx="776812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/>
              <a:t>¿Deben moverse en este nuevo escenario?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xmlns="" val="15402311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SI – Valor añadido</a:t>
            </a:r>
            <a:endParaRPr lang="es-ES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xmlns="" val="2180476366"/>
              </p:ext>
            </p:extLst>
          </p:nvPr>
        </p:nvGraphicFramePr>
        <p:xfrm>
          <a:off x="1610982" y="1501369"/>
          <a:ext cx="6913270" cy="48826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7123745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Vistas artículo</a:t>
            </a:r>
            <a:endParaRPr lang="es-ES" dirty="0"/>
          </a:p>
        </p:txBody>
      </p:sp>
      <p:pic>
        <p:nvPicPr>
          <p:cNvPr id="4" name="Marcador de contenido 3" descr="Edinburgh_Vistas_Referencia.pn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886" r="8600"/>
          <a:stretch/>
        </p:blipFill>
        <p:spPr>
          <a:xfrm>
            <a:off x="968720" y="1120435"/>
            <a:ext cx="8175279" cy="5591103"/>
          </a:xfrm>
        </p:spPr>
      </p:pic>
    </p:spTree>
    <p:extLst>
      <p:ext uri="{BB962C8B-B14F-4D97-AF65-F5344CB8AC3E}">
        <p14:creationId xmlns:p14="http://schemas.microsoft.com/office/powerpoint/2010/main" xmlns="" val="239423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Preguntas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22472" y="1447800"/>
            <a:ext cx="8021528" cy="5214506"/>
          </a:xfrm>
        </p:spPr>
        <p:txBody>
          <a:bodyPr>
            <a:normAutofit fontScale="92500" lnSpcReduction="10000"/>
          </a:bodyPr>
          <a:lstStyle/>
          <a:p>
            <a:r>
              <a:rPr lang="es-ES_tradnl" dirty="0"/>
              <a:t>¿Cómo ayudan las </a:t>
            </a:r>
            <a:r>
              <a:rPr lang="es-ES_tradnl" dirty="0" smtClean="0"/>
              <a:t>métricas </a:t>
            </a:r>
            <a:r>
              <a:rPr lang="es-ES_tradnl" dirty="0"/>
              <a:t>en el cumplimiento de estas funciones de visibilidad, acceso y </a:t>
            </a:r>
            <a:r>
              <a:rPr lang="es-ES_tradnl" dirty="0" smtClean="0"/>
              <a:t>preservación?</a:t>
            </a:r>
          </a:p>
          <a:p>
            <a:endParaRPr lang="es-ES_tradnl" dirty="0" smtClean="0"/>
          </a:p>
          <a:p>
            <a:r>
              <a:rPr lang="es-ES_tradnl" dirty="0" smtClean="0"/>
              <a:t>¿</a:t>
            </a:r>
            <a:r>
              <a:rPr lang="es-ES_tradnl" dirty="0"/>
              <a:t>Qué se está haciendo en el mundo</a:t>
            </a:r>
            <a:r>
              <a:rPr lang="es-ES_tradnl" dirty="0" smtClean="0"/>
              <a:t>?</a:t>
            </a:r>
          </a:p>
          <a:p>
            <a:endParaRPr lang="es-ES_tradnl" dirty="0"/>
          </a:p>
          <a:p>
            <a:r>
              <a:rPr lang="es-ES_tradnl" dirty="0" smtClean="0"/>
              <a:t> </a:t>
            </a:r>
            <a:r>
              <a:rPr lang="es-ES_tradnl" dirty="0"/>
              <a:t>¿Qué se está haciendo a nivel local? </a:t>
            </a:r>
          </a:p>
          <a:p>
            <a:endParaRPr lang="es-ES_tradnl" dirty="0" smtClean="0"/>
          </a:p>
          <a:p>
            <a:r>
              <a:rPr lang="es-ES_tradnl" dirty="0" smtClean="0"/>
              <a:t>¿</a:t>
            </a:r>
            <a:r>
              <a:rPr lang="es-ES_tradnl" dirty="0"/>
              <a:t>Hay otras funciones más allá de estas 3 que el Repositorio Institucional pudiera asumir? ¿Qué implicaría en términos métricos?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6899965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Vistas artículo</a:t>
            </a:r>
            <a:endParaRPr lang="es-ES" dirty="0"/>
          </a:p>
        </p:txBody>
      </p:sp>
      <p:pic>
        <p:nvPicPr>
          <p:cNvPr id="4" name="Marcador de contenido 3" descr="Edinburgh_Vistas_Referencia?.pn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34" r="21693"/>
          <a:stretch/>
        </p:blipFill>
        <p:spPr>
          <a:xfrm>
            <a:off x="1101856" y="1111669"/>
            <a:ext cx="6480405" cy="5189898"/>
          </a:xfrm>
        </p:spPr>
      </p:pic>
      <p:pic>
        <p:nvPicPr>
          <p:cNvPr id="6" name="Imagen 5" descr="Edinburgh_Downloads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9351"/>
          <a:stretch/>
        </p:blipFill>
        <p:spPr>
          <a:xfrm>
            <a:off x="5808086" y="4833622"/>
            <a:ext cx="3125602" cy="1772647"/>
          </a:xfrm>
          <a:prstGeom prst="rect">
            <a:avLst/>
          </a:prstGeom>
          <a:ln>
            <a:solidFill>
              <a:schemeClr val="tx1">
                <a:alpha val="96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18333743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Vistas a nivel agregado</a:t>
            </a:r>
            <a:endParaRPr lang="es-ES" dirty="0"/>
          </a:p>
        </p:txBody>
      </p:sp>
      <p:pic>
        <p:nvPicPr>
          <p:cNvPr id="4" name="Marcador de contenido 3" descr="DCC.pn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9" r="23587"/>
          <a:stretch/>
        </p:blipFill>
        <p:spPr>
          <a:xfrm>
            <a:off x="1024747" y="1149017"/>
            <a:ext cx="7603884" cy="5708984"/>
          </a:xfrm>
        </p:spPr>
      </p:pic>
    </p:spTree>
    <p:extLst>
      <p:ext uri="{BB962C8B-B14F-4D97-AF65-F5344CB8AC3E}">
        <p14:creationId xmlns:p14="http://schemas.microsoft.com/office/powerpoint/2010/main" xmlns="" val="9708431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3" descr="DCC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9" r="23587"/>
          <a:stretch/>
        </p:blipFill>
        <p:spPr>
          <a:xfrm>
            <a:off x="1024745" y="922882"/>
            <a:ext cx="7839266" cy="597817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49446"/>
            <a:ext cx="7498080" cy="1143000"/>
          </a:xfrm>
        </p:spPr>
        <p:txBody>
          <a:bodyPr/>
          <a:lstStyle/>
          <a:p>
            <a:r>
              <a:rPr lang="es-ES" dirty="0" smtClean="0"/>
              <a:t>Descargas</a:t>
            </a:r>
            <a:endParaRPr lang="es-ES" dirty="0"/>
          </a:p>
        </p:txBody>
      </p:sp>
      <p:pic>
        <p:nvPicPr>
          <p:cNvPr id="4" name="Marcador de contenido 3" descr="DCC_MasVisto.p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814" b="13814"/>
          <a:stretch>
            <a:fillRect/>
          </a:stretch>
        </p:blipFill>
        <p:spPr>
          <a:xfrm>
            <a:off x="1024745" y="1608984"/>
            <a:ext cx="8119253" cy="5249016"/>
          </a:xfrm>
        </p:spPr>
      </p:pic>
    </p:spTree>
    <p:extLst>
      <p:ext uri="{BB962C8B-B14F-4D97-AF65-F5344CB8AC3E}">
        <p14:creationId xmlns:p14="http://schemas.microsoft.com/office/powerpoint/2010/main" xmlns="" val="29908300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167467"/>
            <a:ext cx="7498080" cy="1143000"/>
          </a:xfrm>
        </p:spPr>
        <p:txBody>
          <a:bodyPr/>
          <a:lstStyle/>
          <a:p>
            <a:r>
              <a:rPr lang="es-ES" dirty="0" smtClean="0"/>
              <a:t>Citas</a:t>
            </a:r>
            <a:endParaRPr lang="es-ES" dirty="0"/>
          </a:p>
        </p:txBody>
      </p:sp>
      <p:pic>
        <p:nvPicPr>
          <p:cNvPr id="8" name="Imagen 7" descr="Victoria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40442" y="1681802"/>
            <a:ext cx="5650354" cy="5176198"/>
          </a:xfrm>
          <a:prstGeom prst="rect">
            <a:avLst/>
          </a:prstGeom>
        </p:spPr>
      </p:pic>
      <p:pic>
        <p:nvPicPr>
          <p:cNvPr id="9" name="Imagen 8" descr="Victoria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5231"/>
          <a:stretch/>
        </p:blipFill>
        <p:spPr>
          <a:xfrm>
            <a:off x="1053908" y="1069434"/>
            <a:ext cx="6836888" cy="6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937611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Citas</a:t>
            </a:r>
            <a:endParaRPr lang="es-ES" dirty="0"/>
          </a:p>
        </p:txBody>
      </p:sp>
      <p:pic>
        <p:nvPicPr>
          <p:cNvPr id="4" name="Imagen 3" descr="Victoria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5231"/>
          <a:stretch/>
        </p:blipFill>
        <p:spPr>
          <a:xfrm>
            <a:off x="1053908" y="1258573"/>
            <a:ext cx="6836888" cy="612368"/>
          </a:xfrm>
          <a:prstGeom prst="rect">
            <a:avLst/>
          </a:prstGeom>
        </p:spPr>
      </p:pic>
      <p:pic>
        <p:nvPicPr>
          <p:cNvPr id="5" name="Imagen 4" descr="Victoria2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6510"/>
          <a:stretch/>
        </p:blipFill>
        <p:spPr>
          <a:xfrm>
            <a:off x="1053908" y="2256165"/>
            <a:ext cx="7878970" cy="2395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489350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Proyecto de medición unificada </a:t>
            </a:r>
            <a:endParaRPr lang="es-ES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xmlns="" val="490089145"/>
              </p:ext>
            </p:extLst>
          </p:nvPr>
        </p:nvGraphicFramePr>
        <p:xfrm>
          <a:off x="1524000" y="1397000"/>
          <a:ext cx="7409688" cy="5073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4175143" y="3757331"/>
            <a:ext cx="2070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solidFill>
                  <a:srgbClr val="FF6600"/>
                </a:solidFill>
              </a:rPr>
              <a:t>PICTO Bonaerense</a:t>
            </a:r>
            <a:endParaRPr lang="es-ES" sz="24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54342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69167"/>
            <a:ext cx="7498080" cy="1143000"/>
          </a:xfrm>
        </p:spPr>
        <p:txBody>
          <a:bodyPr/>
          <a:lstStyle/>
          <a:p>
            <a:r>
              <a:rPr lang="es-ES" dirty="0" smtClean="0"/>
              <a:t>Iniciativas internacionales</a:t>
            </a:r>
            <a:endParaRPr lang="es-ES" dirty="0"/>
          </a:p>
        </p:txBody>
      </p:sp>
      <p:pic>
        <p:nvPicPr>
          <p:cNvPr id="4" name="Marcador de contenido 3" descr="iniciativas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16" r="1216"/>
          <a:stretch>
            <a:fillRect/>
          </a:stretch>
        </p:blipFill>
        <p:spPr>
          <a:xfrm>
            <a:off x="1044933" y="1213805"/>
            <a:ext cx="8099067" cy="5644195"/>
          </a:xfrm>
        </p:spPr>
      </p:pic>
    </p:spTree>
    <p:extLst>
      <p:ext uri="{BB962C8B-B14F-4D97-AF65-F5344CB8AC3E}">
        <p14:creationId xmlns:p14="http://schemas.microsoft.com/office/powerpoint/2010/main" xmlns="" val="178120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Técnicas de analítica web</a:t>
            </a:r>
            <a:endParaRPr lang="es-ES" dirty="0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xmlns="" val="3811270994"/>
              </p:ext>
            </p:extLst>
          </p:nvPr>
        </p:nvGraphicFramePr>
        <p:xfrm>
          <a:off x="1141278" y="1240444"/>
          <a:ext cx="7792410" cy="5369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8333697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Registro de transacciones</a:t>
            </a:r>
            <a:endParaRPr lang="es-ES" dirty="0"/>
          </a:p>
        </p:txBody>
      </p:sp>
      <p:pic>
        <p:nvPicPr>
          <p:cNvPr id="4" name="Marcador de contenido 3" descr="logs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44" r="2444"/>
          <a:stretch>
            <a:fillRect/>
          </a:stretch>
        </p:blipFill>
        <p:spPr>
          <a:xfrm>
            <a:off x="1011796" y="1176457"/>
            <a:ext cx="8132204" cy="5681543"/>
          </a:xfrm>
        </p:spPr>
      </p:pic>
    </p:spTree>
    <p:extLst>
      <p:ext uri="{BB962C8B-B14F-4D97-AF65-F5344CB8AC3E}">
        <p14:creationId xmlns:p14="http://schemas.microsoft.com/office/powerpoint/2010/main" xmlns="" val="32317051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Indicadores</a:t>
            </a: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endParaRPr lang="es-ES" dirty="0"/>
          </a:p>
          <a:p>
            <a:endParaRPr lang="es-ES" dirty="0"/>
          </a:p>
        </p:txBody>
      </p:sp>
      <p:pic>
        <p:nvPicPr>
          <p:cNvPr id="5" name="Imagen 4" descr="descarga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5655" y="1447800"/>
            <a:ext cx="7177544" cy="4648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5002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35608" y="1787345"/>
            <a:ext cx="7498080" cy="4800600"/>
          </a:xfrm>
        </p:spPr>
        <p:txBody>
          <a:bodyPr>
            <a:normAutofit lnSpcReduction="10000"/>
          </a:bodyPr>
          <a:lstStyle/>
          <a:p>
            <a:pPr fontAlgn="base"/>
            <a:endParaRPr lang="es-ES_tradnl" dirty="0" smtClean="0"/>
          </a:p>
          <a:p>
            <a:pPr fontAlgn="base"/>
            <a:endParaRPr lang="es-ES_tradnl" dirty="0"/>
          </a:p>
          <a:p>
            <a:pPr marL="82296" indent="0" fontAlgn="base">
              <a:buNone/>
            </a:pPr>
            <a:endParaRPr lang="es-ES_tradnl" dirty="0" smtClean="0"/>
          </a:p>
          <a:p>
            <a:pPr fontAlgn="base"/>
            <a:endParaRPr lang="es-ES_tradnl" dirty="0"/>
          </a:p>
          <a:p>
            <a:pPr fontAlgn="base"/>
            <a:r>
              <a:rPr lang="es-ES_tradnl" dirty="0" smtClean="0"/>
              <a:t>Cantidad </a:t>
            </a:r>
            <a:r>
              <a:rPr lang="es-ES_tradnl" dirty="0"/>
              <a:t>de objetos digitales en el repositorio por año de publicación </a:t>
            </a:r>
            <a:endParaRPr lang="es-ES_tradnl" dirty="0" smtClean="0"/>
          </a:p>
          <a:p>
            <a:pPr fontAlgn="base"/>
            <a:endParaRPr lang="es-ES_tradnl" dirty="0"/>
          </a:p>
          <a:p>
            <a:pPr fontAlgn="base"/>
            <a:r>
              <a:rPr lang="es-ES_tradnl" dirty="0"/>
              <a:t>C</a:t>
            </a:r>
            <a:r>
              <a:rPr lang="es-ES_tradnl" dirty="0" smtClean="0"/>
              <a:t>antidad </a:t>
            </a:r>
            <a:r>
              <a:rPr lang="es-ES_tradnl" dirty="0"/>
              <a:t>total de producción de la institución por año</a:t>
            </a:r>
          </a:p>
          <a:p>
            <a:endParaRPr lang="es-E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Monitorear la preservación</a:t>
            </a:r>
            <a:endParaRPr lang="es-ES" dirty="0"/>
          </a:p>
        </p:txBody>
      </p:sp>
      <p:grpSp>
        <p:nvGrpSpPr>
          <p:cNvPr id="12" name="Agrupar 11"/>
          <p:cNvGrpSpPr/>
          <p:nvPr/>
        </p:nvGrpSpPr>
        <p:grpSpPr>
          <a:xfrm>
            <a:off x="1591815" y="1417638"/>
            <a:ext cx="6026408" cy="2034841"/>
            <a:chOff x="1591815" y="1417638"/>
            <a:chExt cx="6026408" cy="2034841"/>
          </a:xfrm>
        </p:grpSpPr>
        <p:sp>
          <p:nvSpPr>
            <p:cNvPr id="6" name="Elipse 5"/>
            <p:cNvSpPr/>
            <p:nvPr/>
          </p:nvSpPr>
          <p:spPr>
            <a:xfrm>
              <a:off x="6385522" y="1787345"/>
              <a:ext cx="1232701" cy="120737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Elipse 7"/>
            <p:cNvSpPr/>
            <p:nvPr/>
          </p:nvSpPr>
          <p:spPr>
            <a:xfrm>
              <a:off x="6533447" y="1949409"/>
              <a:ext cx="949179" cy="875976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7" name="Imagen 6" descr="repositorio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804641" y="2086497"/>
              <a:ext cx="466040" cy="497595"/>
            </a:xfrm>
            <a:prstGeom prst="rect">
              <a:avLst/>
            </a:prstGeom>
          </p:spPr>
        </p:pic>
        <p:sp>
          <p:nvSpPr>
            <p:cNvPr id="4" name="Elipse 3"/>
            <p:cNvSpPr/>
            <p:nvPr/>
          </p:nvSpPr>
          <p:spPr>
            <a:xfrm>
              <a:off x="1591815" y="1417638"/>
              <a:ext cx="2164155" cy="2034841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" name="Elipse 9"/>
            <p:cNvSpPr/>
            <p:nvPr/>
          </p:nvSpPr>
          <p:spPr>
            <a:xfrm>
              <a:off x="1860100" y="1645740"/>
              <a:ext cx="1609701" cy="1484745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1" name="Imagen 10" descr="Universidad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160118" y="1787345"/>
              <a:ext cx="1048324" cy="1048324"/>
            </a:xfrm>
            <a:prstGeom prst="rect">
              <a:avLst/>
            </a:prstGeom>
          </p:spPr>
        </p:pic>
        <p:cxnSp>
          <p:nvCxnSpPr>
            <p:cNvPr id="13" name="Conector recto 12"/>
            <p:cNvCxnSpPr>
              <a:stCxn id="6" idx="0"/>
            </p:cNvCxnSpPr>
            <p:nvPr/>
          </p:nvCxnSpPr>
          <p:spPr>
            <a:xfrm flipH="1" flipV="1">
              <a:off x="2879578" y="1417638"/>
              <a:ext cx="4122295" cy="36970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cto 14"/>
            <p:cNvCxnSpPr>
              <a:stCxn id="6" idx="4"/>
            </p:cNvCxnSpPr>
            <p:nvPr/>
          </p:nvCxnSpPr>
          <p:spPr>
            <a:xfrm flipH="1">
              <a:off x="2754378" y="2994722"/>
              <a:ext cx="4247495" cy="45775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23025758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166558"/>
            <a:ext cx="7498080" cy="1143000"/>
          </a:xfrm>
        </p:spPr>
        <p:txBody>
          <a:bodyPr/>
          <a:lstStyle/>
          <a:p>
            <a:r>
              <a:rPr lang="es-ES" dirty="0" smtClean="0"/>
              <a:t>Indicadores</a:t>
            </a:r>
            <a:endParaRPr lang="es-ES" dirty="0"/>
          </a:p>
        </p:txBody>
      </p:sp>
      <p:pic>
        <p:nvPicPr>
          <p:cNvPr id="4" name="Imagen 3" descr="visualizacione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1329" y="1155488"/>
            <a:ext cx="6134100" cy="2844800"/>
          </a:xfrm>
          <a:prstGeom prst="rect">
            <a:avLst/>
          </a:prstGeom>
        </p:spPr>
      </p:pic>
      <p:pic>
        <p:nvPicPr>
          <p:cNvPr id="5" name="Imagen 4" descr="geografico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57669" y="4000288"/>
            <a:ext cx="6070600" cy="2714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830153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Indicadores</a:t>
            </a:r>
            <a:endParaRPr lang="es-ES" dirty="0"/>
          </a:p>
        </p:txBody>
      </p:sp>
      <p:pic>
        <p:nvPicPr>
          <p:cNvPr id="5" name="Imagen 4" descr="2doNivel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5607" y="1417638"/>
            <a:ext cx="7377033" cy="4697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450752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Perspectivas… Nuevas función?</a:t>
            </a:r>
            <a:endParaRPr lang="es-ES" dirty="0"/>
          </a:p>
        </p:txBody>
      </p:sp>
      <p:pic>
        <p:nvPicPr>
          <p:cNvPr id="4" name="Marcador de contenido 3" descr="Cris1.pn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75" b="275"/>
          <a:stretch/>
        </p:blipFill>
        <p:spPr>
          <a:xfrm>
            <a:off x="1435608" y="1785549"/>
            <a:ext cx="7498080" cy="4800600"/>
          </a:xfrm>
        </p:spPr>
      </p:pic>
    </p:spTree>
    <p:extLst>
      <p:ext uri="{BB962C8B-B14F-4D97-AF65-F5344CB8AC3E}">
        <p14:creationId xmlns:p14="http://schemas.microsoft.com/office/powerpoint/2010/main" xmlns="" val="499701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43531"/>
            <a:ext cx="7498080" cy="908226"/>
          </a:xfrm>
        </p:spPr>
        <p:txBody>
          <a:bodyPr/>
          <a:lstStyle/>
          <a:p>
            <a:r>
              <a:rPr lang="es-ES" dirty="0" smtClean="0"/>
              <a:t>Monitorear el acceso</a:t>
            </a:r>
            <a:endParaRPr lang="es-ES" dirty="0"/>
          </a:p>
        </p:txBody>
      </p:sp>
      <p:pic>
        <p:nvPicPr>
          <p:cNvPr id="11" name="Imagen 10" descr="Memoria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9261"/>
          <a:stretch/>
        </p:blipFill>
        <p:spPr>
          <a:xfrm>
            <a:off x="1914939" y="1766421"/>
            <a:ext cx="6626709" cy="5155541"/>
          </a:xfrm>
          <a:prstGeom prst="rect">
            <a:avLst/>
          </a:prstGeom>
        </p:spPr>
      </p:pic>
      <p:pic>
        <p:nvPicPr>
          <p:cNvPr id="14" name="Imagen 13" descr="Memoria_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6390" y="960411"/>
            <a:ext cx="8117610" cy="80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11864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Monitorear el acceso</a:t>
            </a:r>
            <a:endParaRPr lang="es-ES" dirty="0"/>
          </a:p>
        </p:txBody>
      </p:sp>
      <p:pic>
        <p:nvPicPr>
          <p:cNvPr id="5" name="Imagen 4" descr="Inmediatez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3488" y="1230208"/>
            <a:ext cx="8160512" cy="4392429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0211706" y="525330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983488" y="6065516"/>
            <a:ext cx="8160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Laakso</a:t>
            </a:r>
            <a:r>
              <a:rPr lang="es-ES" dirty="0" smtClean="0"/>
              <a:t>, M. ; </a:t>
            </a:r>
            <a:r>
              <a:rPr lang="es-ES" dirty="0" err="1" smtClean="0"/>
              <a:t>Bjork</a:t>
            </a:r>
            <a:r>
              <a:rPr lang="es-ES" dirty="0" smtClean="0"/>
              <a:t>, B.  2012.  </a:t>
            </a:r>
            <a:r>
              <a:rPr lang="es-ES" dirty="0" err="1" smtClean="0"/>
              <a:t>Delayed</a:t>
            </a:r>
            <a:r>
              <a:rPr lang="es-ES" dirty="0" smtClean="0"/>
              <a:t> Open Access </a:t>
            </a:r>
            <a:r>
              <a:rPr lang="es-ES" dirty="0" err="1" smtClean="0"/>
              <a:t>an</a:t>
            </a:r>
            <a:r>
              <a:rPr lang="es-ES" dirty="0" smtClean="0"/>
              <a:t> </a:t>
            </a:r>
            <a:r>
              <a:rPr lang="es-ES" dirty="0" err="1" smtClean="0"/>
              <a:t>overlooked</a:t>
            </a:r>
            <a:r>
              <a:rPr lang="es-ES" dirty="0" smtClean="0"/>
              <a:t> </a:t>
            </a:r>
            <a:r>
              <a:rPr lang="es-ES" dirty="0" err="1" smtClean="0"/>
              <a:t>high-impact</a:t>
            </a:r>
            <a:r>
              <a:rPr lang="es-ES" dirty="0" smtClean="0"/>
              <a:t> </a:t>
            </a:r>
            <a:r>
              <a:rPr lang="es-ES" dirty="0" err="1" smtClean="0"/>
              <a:t>category</a:t>
            </a:r>
            <a:r>
              <a:rPr lang="es-ES" dirty="0" smtClean="0"/>
              <a:t> of  </a:t>
            </a:r>
            <a:r>
              <a:rPr lang="es-ES" dirty="0" err="1" smtClean="0"/>
              <a:t>openly</a:t>
            </a:r>
            <a:r>
              <a:rPr lang="es-ES" dirty="0" smtClean="0"/>
              <a:t> </a:t>
            </a:r>
            <a:r>
              <a:rPr lang="es-ES" dirty="0" err="1" smtClean="0"/>
              <a:t>available</a:t>
            </a:r>
            <a:r>
              <a:rPr lang="es-ES" dirty="0" smtClean="0"/>
              <a:t> </a:t>
            </a:r>
            <a:r>
              <a:rPr lang="es-ES" dirty="0" err="1" smtClean="0"/>
              <a:t>scientific</a:t>
            </a:r>
            <a:r>
              <a:rPr lang="es-ES" dirty="0" smtClean="0"/>
              <a:t> </a:t>
            </a:r>
            <a:r>
              <a:rPr lang="es-ES" dirty="0" err="1" smtClean="0"/>
              <a:t>literature</a:t>
            </a:r>
            <a:r>
              <a:rPr lang="es-ES" dirty="0" smtClean="0"/>
              <a:t>. JASIST.  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045815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Visibilizar</a:t>
            </a:r>
            <a:endParaRPr lang="es-ES" dirty="0"/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53255633"/>
              </p:ext>
            </p:extLst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530516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Comportamiento de búsqueda</a:t>
            </a:r>
            <a:endParaRPr lang="es-ES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xmlns="" val="3495339291"/>
              </p:ext>
            </p:extLst>
          </p:nvPr>
        </p:nvGraphicFramePr>
        <p:xfrm>
          <a:off x="1524000" y="1397000"/>
          <a:ext cx="6513152" cy="44999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1148165" y="6227429"/>
            <a:ext cx="7785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JISC. 2010.  The </a:t>
            </a:r>
            <a:r>
              <a:rPr lang="en-US" dirty="0"/>
              <a:t>Digital Information Seeker: report of the Findings from Selected OCLC, RIN, and  JISC User </a:t>
            </a:r>
            <a:r>
              <a:rPr lang="en-US" dirty="0" err="1"/>
              <a:t>Behaviour</a:t>
            </a:r>
            <a:r>
              <a:rPr lang="en-US" dirty="0"/>
              <a:t> </a:t>
            </a:r>
            <a:r>
              <a:rPr lang="en-US" dirty="0" smtClean="0"/>
              <a:t>Projects.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902607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Acceso Abierto en </a:t>
            </a:r>
            <a:r>
              <a:rPr lang="es-ES" dirty="0"/>
              <a:t>G</a:t>
            </a:r>
            <a:r>
              <a:rPr lang="es-ES" dirty="0" smtClean="0"/>
              <a:t>oogle</a:t>
            </a:r>
            <a:endParaRPr lang="es-ES" dirty="0"/>
          </a:p>
        </p:txBody>
      </p:sp>
      <p:graphicFrame>
        <p:nvGraphicFramePr>
          <p:cNvPr id="11" name="Marcador de contenido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54328010"/>
              </p:ext>
            </p:extLst>
          </p:nvPr>
        </p:nvGraphicFramePr>
        <p:xfrm>
          <a:off x="808829" y="1151866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Rectángulo 12"/>
          <p:cNvSpPr/>
          <p:nvPr/>
        </p:nvSpPr>
        <p:spPr>
          <a:xfrm>
            <a:off x="7338018" y="2674947"/>
            <a:ext cx="1940322" cy="5847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x-none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48</a:t>
            </a:r>
            <a:r>
              <a:rPr lang="x-none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x-none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4B3E2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%</a:t>
            </a:r>
            <a:endParaRPr lang="x-none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4B3E2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7338018" y="5140890"/>
            <a:ext cx="1940322" cy="5847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x-none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41</a:t>
            </a:r>
            <a:r>
              <a:rPr lang="x-none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x-none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4B3E2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%</a:t>
            </a:r>
            <a:endParaRPr lang="x-none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4B3E2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6" name="Imagen 15" descr="AA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26903" y="3988630"/>
            <a:ext cx="671536" cy="673245"/>
          </a:xfrm>
          <a:prstGeom prst="rect">
            <a:avLst/>
          </a:prstGeom>
        </p:spPr>
      </p:pic>
      <p:sp>
        <p:nvSpPr>
          <p:cNvPr id="19" name="CuadroTexto 18"/>
          <p:cNvSpPr txBox="1"/>
          <p:nvPr/>
        </p:nvSpPr>
        <p:spPr>
          <a:xfrm>
            <a:off x="1024146" y="6248860"/>
            <a:ext cx="8119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Archambault</a:t>
            </a:r>
            <a:r>
              <a:rPr lang="es-ES" dirty="0" smtClean="0"/>
              <a:t>, E [et al.]  (2013).  </a:t>
            </a:r>
            <a:r>
              <a:rPr lang="es-ES" dirty="0" err="1" smtClean="0"/>
              <a:t>Proportion</a:t>
            </a:r>
            <a:r>
              <a:rPr lang="es-ES" dirty="0" smtClean="0"/>
              <a:t> of Open Access Peer-</a:t>
            </a:r>
            <a:r>
              <a:rPr lang="es-ES" dirty="0" err="1" smtClean="0"/>
              <a:t>Reviewed</a:t>
            </a:r>
            <a:r>
              <a:rPr lang="es-ES" dirty="0" smtClean="0"/>
              <a:t> </a:t>
            </a:r>
            <a:r>
              <a:rPr lang="es-ES" dirty="0" err="1" smtClean="0"/>
              <a:t>Papers</a:t>
            </a:r>
            <a:r>
              <a:rPr lang="es-ES" dirty="0" smtClean="0"/>
              <a:t> at 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European</a:t>
            </a:r>
            <a:r>
              <a:rPr lang="es-ES" dirty="0" smtClean="0"/>
              <a:t> and </a:t>
            </a:r>
            <a:r>
              <a:rPr lang="es-ES" dirty="0" err="1" smtClean="0"/>
              <a:t>World</a:t>
            </a:r>
            <a:r>
              <a:rPr lang="es-ES" dirty="0" smtClean="0"/>
              <a:t>. </a:t>
            </a:r>
            <a:r>
              <a:rPr lang="es-ES" dirty="0" err="1" smtClean="0"/>
              <a:t>Science-Metrix</a:t>
            </a:r>
            <a:r>
              <a:rPr lang="es-ES" dirty="0" smtClean="0"/>
              <a:t> (</a:t>
            </a:r>
            <a:r>
              <a:rPr lang="es-ES" dirty="0" err="1" smtClean="0"/>
              <a:t>Technical</a:t>
            </a:r>
            <a:r>
              <a:rPr lang="es-ES" dirty="0" smtClean="0"/>
              <a:t> </a:t>
            </a:r>
            <a:r>
              <a:rPr lang="es-ES" dirty="0" err="1" smtClean="0"/>
              <a:t>report</a:t>
            </a:r>
            <a:r>
              <a:rPr lang="es-ES" dirty="0" smtClean="0"/>
              <a:t>] </a:t>
            </a:r>
            <a:endParaRPr lang="es-ES" dirty="0"/>
          </a:p>
        </p:txBody>
      </p:sp>
      <p:sp>
        <p:nvSpPr>
          <p:cNvPr id="20" name="CuadroTexto 19"/>
          <p:cNvSpPr txBox="1"/>
          <p:nvPr/>
        </p:nvSpPr>
        <p:spPr>
          <a:xfrm>
            <a:off x="7584588" y="5879528"/>
            <a:ext cx="1447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Fines 2012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7252032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o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Solsticio.thmx</Template>
  <TotalTime>1404</TotalTime>
  <Words>670</Words>
  <Application>Microsoft Office PowerPoint</Application>
  <PresentationFormat>Presentación en pantalla (4:3)</PresentationFormat>
  <Paragraphs>139</Paragraphs>
  <Slides>42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42</vt:i4>
      </vt:variant>
    </vt:vector>
  </HeadingPairs>
  <TitlesOfParts>
    <vt:vector size="43" baseType="lpstr">
      <vt:lpstr>Solsticio</vt:lpstr>
      <vt:lpstr>Repositorios institucionales de acceso abierto  Tendencias y perspectivas en métricas de uso, visibilidad e impacto de la producción académica </vt:lpstr>
      <vt:lpstr>Funciones</vt:lpstr>
      <vt:lpstr>Preguntas</vt:lpstr>
      <vt:lpstr>Monitorear la preservación</vt:lpstr>
      <vt:lpstr>Monitorear el acceso</vt:lpstr>
      <vt:lpstr>Monitorear el acceso</vt:lpstr>
      <vt:lpstr>Visibilizar</vt:lpstr>
      <vt:lpstr>Comportamiento de búsqueda</vt:lpstr>
      <vt:lpstr>Acceso Abierto en Google</vt:lpstr>
      <vt:lpstr>Acceso Abierto en Google</vt:lpstr>
      <vt:lpstr>Acceso abierto en Google </vt:lpstr>
      <vt:lpstr>Acceso abierto en Google</vt:lpstr>
      <vt:lpstr>Técnicas de SEO</vt:lpstr>
      <vt:lpstr>Ranking de Repositorios</vt:lpstr>
      <vt:lpstr>Ranking de Repositorios</vt:lpstr>
      <vt:lpstr>Ranking de Repositorios</vt:lpstr>
      <vt:lpstr>Ranking de Repositorios</vt:lpstr>
      <vt:lpstr>Ranking de Repositorios</vt:lpstr>
      <vt:lpstr>Sistemas mayores</vt:lpstr>
      <vt:lpstr>Impactos</vt:lpstr>
      <vt:lpstr>Lógica visibilidad/citación</vt:lpstr>
      <vt:lpstr>Citación</vt:lpstr>
      <vt:lpstr>Altmetrías</vt:lpstr>
      <vt:lpstr>Altmetrías</vt:lpstr>
      <vt:lpstr>Altmetrías</vt:lpstr>
      <vt:lpstr>Diapositiva 26</vt:lpstr>
      <vt:lpstr>… y los Repositorios?</vt:lpstr>
      <vt:lpstr>SI – Valor añadido</vt:lpstr>
      <vt:lpstr>Vistas artículo</vt:lpstr>
      <vt:lpstr>Vistas artículo</vt:lpstr>
      <vt:lpstr>Vistas a nivel agregado</vt:lpstr>
      <vt:lpstr>Descargas</vt:lpstr>
      <vt:lpstr>Citas</vt:lpstr>
      <vt:lpstr>Citas</vt:lpstr>
      <vt:lpstr>Proyecto de medición unificada </vt:lpstr>
      <vt:lpstr>Iniciativas internacionales</vt:lpstr>
      <vt:lpstr>Técnicas de analítica web</vt:lpstr>
      <vt:lpstr>Registro de transacciones</vt:lpstr>
      <vt:lpstr>Indicadores</vt:lpstr>
      <vt:lpstr>Indicadores</vt:lpstr>
      <vt:lpstr>Indicadores</vt:lpstr>
      <vt:lpstr>Perspectivas… Nuevas función?</vt:lpstr>
    </vt:vector>
  </TitlesOfParts>
  <Company>CG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Repositorios institucionales de acceso abierto  Tendencias y perspectivas en métricas de uso, visibilidad e impacto de la producción académica </dc:title>
  <dc:creator>Claudia  G</dc:creator>
  <cp:lastModifiedBy>elsa</cp:lastModifiedBy>
  <cp:revision>72</cp:revision>
  <dcterms:created xsi:type="dcterms:W3CDTF">2014-11-02T02:10:58Z</dcterms:created>
  <dcterms:modified xsi:type="dcterms:W3CDTF">2014-11-13T18:17:08Z</dcterms:modified>
</cp:coreProperties>
</file>