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01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466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398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33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57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22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03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093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696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347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0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152E-3D1D-46A2-AD4D-05A17E0A267C}" type="datetimeFigureOut">
              <a:rPr lang="es-AR" smtClean="0"/>
              <a:t>22/08/2017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F714-218D-48E8-95BF-994CCEA17C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594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sp>
        <p:nvSpPr>
          <p:cNvPr id="8" name="Rectángulo 7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3658929" y="3244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F9F5E9"/>
                </a:solidFill>
                <a:latin typeface="Glacial Indifference"/>
              </a:rPr>
              <a:t> Patricia Prada, </a:t>
            </a:r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27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90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1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675"/>
          </a:xfrm>
        </p:spPr>
      </p:pic>
    </p:spTree>
    <p:extLst>
      <p:ext uri="{BB962C8B-B14F-4D97-AF65-F5344CB8AC3E}">
        <p14:creationId xmlns:p14="http://schemas.microsoft.com/office/powerpoint/2010/main" val="13991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9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08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330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92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3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24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91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18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43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Presentación en pantalla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Glacial Indifference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Agustina Riccioni</dc:creator>
  <cp:lastModifiedBy>adrianag</cp:lastModifiedBy>
  <cp:revision>2</cp:revision>
  <dcterms:created xsi:type="dcterms:W3CDTF">2017-08-18T20:52:20Z</dcterms:created>
  <dcterms:modified xsi:type="dcterms:W3CDTF">2017-08-22T14:10:49Z</dcterms:modified>
</cp:coreProperties>
</file>