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1.png" Type="http://schemas.openxmlformats.org/officeDocument/2006/relationships/image" Id="rId3"/><Relationship Target="../media/image18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6.png" Type="http://schemas.openxmlformats.org/officeDocument/2006/relationships/image" Id="rId3"/><Relationship Target="../media/image22.png" Type="http://schemas.openxmlformats.org/officeDocument/2006/relationships/image" Id="rId6"/><Relationship Target="../media/image14.pn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png" Type="http://schemas.openxmlformats.org/officeDocument/2006/relationships/image" Id="rId4"/><Relationship Target="../media/image24.png" Type="http://schemas.openxmlformats.org/officeDocument/2006/relationships/image" Id="rId3"/><Relationship Target="../media/image30.png" Type="http://schemas.openxmlformats.org/officeDocument/2006/relationships/image" Id="rId6"/><Relationship Target="../media/image27.png" Type="http://schemas.openxmlformats.org/officeDocument/2006/relationships/image" Id="rId5"/><Relationship Target="../media/image31.png" Type="http://schemas.openxmlformats.org/officeDocument/2006/relationships/image" Id="rId8"/><Relationship Target="../media/image28.png" Type="http://schemas.openxmlformats.org/officeDocument/2006/relationships/image" Id="rId7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4.png" Type="http://schemas.openxmlformats.org/officeDocument/2006/relationships/image" Id="rId4"/><Relationship Target="../media/image36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8.png" Type="http://schemas.openxmlformats.org/officeDocument/2006/relationships/image" Id="rId4"/><Relationship Target="../media/image35.png" Type="http://schemas.openxmlformats.org/officeDocument/2006/relationships/image" Id="rId3"/><Relationship Target="../media/image39.png" Type="http://schemas.openxmlformats.org/officeDocument/2006/relationships/image" Id="rId6"/><Relationship Target="../media/image40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twitter.com/sisbiuba" Type="http://schemas.openxmlformats.org/officeDocument/2006/relationships/hyperlink" TargetMode="External" Id="rId4"/><Relationship Target="https://twitter.com/egiordanino" Type="http://schemas.openxmlformats.org/officeDocument/2006/relationships/hyperlink" TargetMode="External" Id="rId3"/><Relationship Target="http://www.sisbi.uba.ar/" Type="http://schemas.openxmlformats.org/officeDocument/2006/relationships/hyperlink" TargetMode="External" Id="rId5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24456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Bibliotecas y redes sociales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701478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800" lang="en"/>
              <a:t>Eduardo Pablo Giordanino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sz="1800" lang="en"/>
              <a:t>Septiembre 2014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algn="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1F497D"/>
                </a:solidFill>
              </a:rPr>
              <a:t>Réplica "Taller Bibliotecas en el mundo digital"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1F497D"/>
                </a:solidFill>
              </a:rPr>
              <a:t>Montevideo, 21-25 abril 2014 (IFLA/LAC, ACERCA, AECID)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88700" x="523675"/>
            <a:ext cy="838200" cx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36545"/>
            <a:ext cy="5143500" cx="887091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y="1789525" x="1508150"/>
            <a:ext cy="1744499" cx="2363400"/>
          </a:xfrm>
          <a:prstGeom prst="wedgeRoundRectCallout">
            <a:avLst>
              <a:gd fmla="val -44514" name="adj1"/>
              <a:gd fmla="val 72582" name="adj2"/>
              <a:gd fmla="val 0" name="adj3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t="0" b="49454" r="0" l="0"/>
          <a:stretch/>
        </p:blipFill>
        <p:spPr>
          <a:xfrm>
            <a:off y="0" x="973800"/>
            <a:ext cy="5143499" cx="719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t="49235" b="2664" r="0" l="0"/>
          <a:stretch/>
        </p:blipFill>
        <p:spPr>
          <a:xfrm>
            <a:off y="316825" x="1057975"/>
            <a:ext cy="4826674" cx="70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510392"/>
            <a:ext cy="5143501" cx="6123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318587"/>
            <a:ext cy="5143499" cx="650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71" x="0"/>
            <a:ext cy="5136356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" x="756350"/>
            <a:ext cy="5143500" cx="763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Blogs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96025" x="2594975"/>
            <a:ext cy="1228725" cx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65100" x="2812650"/>
            <a:ext cy="985774" cx="32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Redes sociales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688250" x="457200"/>
            <a:ext cy="3237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t="13689" b="29339" r="0" l="0"/>
          <a:stretch/>
        </p:blipFill>
        <p:spPr>
          <a:xfrm>
            <a:off y="1608150" x="2684775"/>
            <a:ext cy="911649" cx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t="15321" b="15321" r="0" l="0"/>
          <a:stretch/>
        </p:blipFill>
        <p:spPr>
          <a:xfrm>
            <a:off y="2785775" x="2684775"/>
            <a:ext cy="747254" cx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799000" x="2684775"/>
            <a:ext cy="990000" cx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92113"/>
            <a:ext cy="5143500" cx="675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Temario</a:t>
            </a:r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1. Introducción a la web social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2. Blogs: Blogger, Wordpress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3. Redes sociales: Facebook, Twitter, Google+. Tumblr, Flickr, Pinterest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4. Ofimática. LibreOffice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5. Marcadores sociales: Diigo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6. RSS. Gestores de RSS: Feedly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7. Almacenamiento: Google Drive, Dropbox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8. Catalogación "social": Librarything et al.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286387"/>
            <a:ext cy="5143499" cx="385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Redes sociales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688250" x="457200"/>
            <a:ext cy="3237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2648875"/>
            <a:ext cy="747250" cx="288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86961" x="2648875"/>
            <a:ext cy="747249" cx="205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110550" x="2612975"/>
            <a:ext cy="747250" cx="29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134150" x="2648875"/>
            <a:ext cy="790575" cx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Marcadores (sociales)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12625" x="3600450"/>
            <a:ext cy="1943100" cx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39750" x="3321844"/>
            <a:ext cy="678750" cx="250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Ofimática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56362" x="3356612"/>
            <a:ext cy="2430775" cx="24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Almacenamiento en la nube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248450"/>
            <a:ext cy="1323975" cx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87350" x="3072025"/>
            <a:ext cy="1143000" cx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Catalogación “social”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61575" x="2667000"/>
            <a:ext cy="1190625" cx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y="1555600" x="457200"/>
            <a:ext cy="2960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Comunidades de lectores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Valorar comentarios sobre autores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Suscribirse a canales RSS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Crear grupos de usuarios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Incluir información sobre autores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9975" x="457200"/>
            <a:ext cy="776350" cx="248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8137" x="500250"/>
            <a:ext cy="1409700" cx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23875" x="4314400"/>
            <a:ext cy="1038225" cx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177100" x="4364100"/>
            <a:ext cy="1038225" cx="268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2053275" x="471675"/>
            <a:ext cy="1285875" cx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3780175" x="500250"/>
            <a:ext cy="599209" cx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3617375" x="4364100"/>
            <a:ext cy="762000" cx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RSS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t="0" b="18831" r="0" l="0"/>
          <a:stretch/>
        </p:blipFill>
        <p:spPr>
          <a:xfrm>
            <a:off y="1538375" x="2685662"/>
            <a:ext cy="857400" cx="377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39550" x="3071547"/>
            <a:ext cy="857399" cx="300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Análisis y métricas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46350" x="2662762"/>
            <a:ext cy="673424" cx="381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Para saber más...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95712" x="766175"/>
            <a:ext cy="3163275" cx="21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9537" x="3356925"/>
            <a:ext cy="3135658" cx="24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t="0" b="0" r="4205" l="31494"/>
          <a:stretch/>
        </p:blipFill>
        <p:spPr>
          <a:xfrm>
            <a:off y="1195725" x="6185700"/>
            <a:ext cy="3163275" cx="25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689199" x="6221174"/>
            <a:ext cy="1020843" cx="24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 social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608275"/>
            <a:ext cy="5143500" cx="5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54475" x="749999"/>
            <a:ext cy="3241400" cx="22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¡Gracias por su atención!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@egiordanino</a:t>
            </a:r>
            <a:r>
              <a:rPr lang="en"/>
              <a:t>								  </a:t>
            </a:r>
            <a:r>
              <a:rPr u="sng" lang="en">
                <a:solidFill>
                  <a:schemeClr val="hlink"/>
                </a:solidFill>
                <a:hlinkClick r:id="rId4"/>
              </a:rPr>
              <a:t>@sisbiuba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5"/>
              </a:rPr>
              <a:t>http://www.sisbi.uba.ar/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ctrTitle"/>
          </p:nvPr>
        </p:nvSpPr>
        <p:spPr>
          <a:xfrm>
            <a:off y="124456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Bibliotecas y redes sociales</a:t>
            </a:r>
          </a:p>
        </p:txBody>
      </p:sp>
      <p:sp>
        <p:nvSpPr>
          <p:cNvPr id="216" name="Shape 216"/>
          <p:cNvSpPr txBox="1"/>
          <p:nvPr>
            <p:ph idx="1" type="subTitle"/>
          </p:nvPr>
        </p:nvSpPr>
        <p:spPr>
          <a:xfrm>
            <a:off y="2701478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/>
              <a:t>Eduardo Pablo Giordanino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 lvl="0">
              <a:spcBef>
                <a:spcPts val="0"/>
              </a:spcBef>
              <a:buNone/>
            </a:pPr>
            <a:r>
              <a:rPr b="1" sz="1800" lang="en"/>
              <a:t>Septiembre 2014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algn="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1F497D"/>
                </a:solidFill>
              </a:rPr>
              <a:t>Réplica "Taller Bibliotecas en el mundo digital"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1F497D"/>
                </a:solidFill>
              </a:rPr>
              <a:t>Montevideo, 21-25 abril 2014 (IFLA/LAC, ACERCA, AECID)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88700" x="523675"/>
            <a:ext cy="838200" cx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7787" x="694862"/>
            <a:ext cy="4307924" cx="77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2128" x="935400"/>
            <a:ext cy="4899249" cx="747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Redes sociales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Población mundial : 7.200 millones de habitantes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Primeras 21 redes sociales : 5.700 millones de usuarios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34 % de la población mundial tiene acceso a Internet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En Argentina hay 23.700.000 usuarios de Facebook</a:t>
            </a:r>
          </a:p>
          <a:p>
            <a:pPr lvl="0" indent="457200" marL="457200">
              <a:spcBef>
                <a:spcPts val="0"/>
              </a:spcBef>
              <a:buNone/>
            </a:pPr>
            <a:r>
              <a:rPr sz="2400" lang="en"/>
              <a:t>y 4.700.000 usuarios de Twitter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90922"/>
            <a:ext cy="5143499" cx="656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717372"/>
            <a:ext cy="5143501" cx="370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15965"/>
            <a:ext cy="5143500" cx="831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