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264" r:id="rId3"/>
    <p:sldId id="257" r:id="rId4"/>
    <p:sldId id="267" r:id="rId5"/>
    <p:sldId id="266" r:id="rId6"/>
    <p:sldId id="259" r:id="rId7"/>
    <p:sldId id="268" r:id="rId8"/>
    <p:sldId id="269" r:id="rId9"/>
    <p:sldId id="261" r:id="rId10"/>
    <p:sldId id="265" r:id="rId11"/>
    <p:sldId id="274" r:id="rId12"/>
    <p:sldId id="275" r:id="rId13"/>
    <p:sldId id="277" r:id="rId14"/>
    <p:sldId id="302" r:id="rId15"/>
    <p:sldId id="303" r:id="rId16"/>
    <p:sldId id="301" r:id="rId17"/>
    <p:sldId id="304" r:id="rId18"/>
    <p:sldId id="293" r:id="rId19"/>
    <p:sldId id="297" r:id="rId20"/>
    <p:sldId id="300" r:id="rId21"/>
    <p:sldId id="308" r:id="rId22"/>
    <p:sldId id="305" r:id="rId23"/>
    <p:sldId id="290" r:id="rId24"/>
    <p:sldId id="306" r:id="rId25"/>
    <p:sldId id="291" r:id="rId26"/>
    <p:sldId id="283" r:id="rId27"/>
    <p:sldId id="285" r:id="rId28"/>
    <p:sldId id="286" r:id="rId29"/>
    <p:sldId id="307" r:id="rId30"/>
    <p:sldId id="292" r:id="rId31"/>
    <p:sldId id="289" r:id="rId32"/>
    <p:sldId id="288" r:id="rId33"/>
    <p:sldId id="287" r:id="rId34"/>
    <p:sldId id="294" r:id="rId35"/>
    <p:sldId id="296" r:id="rId36"/>
    <p:sldId id="284" r:id="rId37"/>
    <p:sldId id="263" r:id="rId38"/>
    <p:sldId id="295" r:id="rId39"/>
    <p:sldId id="276" r:id="rId40"/>
  </p:sldIdLst>
  <p:sldSz cx="9144000" cy="6858000" type="screen4x3"/>
  <p:notesSz cx="6858000" cy="9144000"/>
  <p:custShowLst>
    <p:custShow name="Presentación personalizada 1" id="0">
      <p:sldLst>
        <p:sld r:id="rId2"/>
        <p:sld r:id="rId4"/>
        <p:sld r:id="rId7"/>
      </p:sldLst>
    </p:custShow>
  </p:custShowLst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4743" autoAdjust="0"/>
    <p:restoredTop sz="86501" autoAdjust="0"/>
  </p:normalViewPr>
  <p:slideViewPr>
    <p:cSldViewPr>
      <p:cViewPr varScale="1">
        <p:scale>
          <a:sx n="63" d="100"/>
          <a:sy n="63" d="100"/>
        </p:scale>
        <p:origin x="-70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D8CE0-1E08-48A4-93D8-83B2FEFEF34F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4DB0E38-39E0-4C54-BA57-79A24C70F296}">
      <dgm:prSet phldrT="[Texto]"/>
      <dgm:spPr/>
      <dgm:t>
        <a:bodyPr/>
        <a:lstStyle/>
        <a:p>
          <a:r>
            <a:rPr lang="es-ES_tradnl" dirty="0" smtClean="0"/>
            <a:t>Alumnos de Grado</a:t>
          </a:r>
          <a:endParaRPr lang="es-AR" dirty="0"/>
        </a:p>
      </dgm:t>
    </dgm:pt>
    <dgm:pt modelId="{01341430-EF5C-4D6F-9366-F1600718D54D}" type="parTrans" cxnId="{0E70B030-76EE-490D-BB33-F5267196D306}">
      <dgm:prSet/>
      <dgm:spPr/>
      <dgm:t>
        <a:bodyPr/>
        <a:lstStyle/>
        <a:p>
          <a:endParaRPr lang="es-AR"/>
        </a:p>
      </dgm:t>
    </dgm:pt>
    <dgm:pt modelId="{0D903E92-9CDF-4A8F-A2D9-B7654743369B}" type="sibTrans" cxnId="{0E70B030-76EE-490D-BB33-F5267196D306}">
      <dgm:prSet/>
      <dgm:spPr/>
      <dgm:t>
        <a:bodyPr/>
        <a:lstStyle/>
        <a:p>
          <a:endParaRPr lang="es-AR" dirty="0"/>
        </a:p>
      </dgm:t>
    </dgm:pt>
    <dgm:pt modelId="{B0CD704F-A27B-420A-A90F-F69B4A0523CF}">
      <dgm:prSet phldrT="[Texto]"/>
      <dgm:spPr/>
      <dgm:t>
        <a:bodyPr/>
        <a:lstStyle/>
        <a:p>
          <a:r>
            <a:rPr lang="es-ES_tradnl" dirty="0" smtClean="0"/>
            <a:t>Egresados</a:t>
          </a:r>
          <a:endParaRPr lang="es-AR" dirty="0"/>
        </a:p>
      </dgm:t>
    </dgm:pt>
    <dgm:pt modelId="{C2E5A23E-1441-40BF-A42F-C497C39EAB66}" type="parTrans" cxnId="{E310C728-0291-404A-93A9-22109E70516F}">
      <dgm:prSet/>
      <dgm:spPr/>
      <dgm:t>
        <a:bodyPr/>
        <a:lstStyle/>
        <a:p>
          <a:endParaRPr lang="es-AR"/>
        </a:p>
      </dgm:t>
    </dgm:pt>
    <dgm:pt modelId="{3D4C62CC-636C-447E-917B-6A12D2C8EEAE}" type="sibTrans" cxnId="{E310C728-0291-404A-93A9-22109E70516F}">
      <dgm:prSet/>
      <dgm:spPr/>
      <dgm:t>
        <a:bodyPr/>
        <a:lstStyle/>
        <a:p>
          <a:endParaRPr lang="es-AR" dirty="0"/>
        </a:p>
      </dgm:t>
    </dgm:pt>
    <dgm:pt modelId="{F881369B-624F-4407-A8AF-A104693CD8F2}">
      <dgm:prSet phldrT="[Texto]"/>
      <dgm:spPr/>
      <dgm:t>
        <a:bodyPr/>
        <a:lstStyle/>
        <a:p>
          <a:r>
            <a:rPr lang="es-ES_tradnl" dirty="0" smtClean="0"/>
            <a:t>Docentes</a:t>
          </a:r>
        </a:p>
      </dgm:t>
    </dgm:pt>
    <dgm:pt modelId="{9FEA034C-1260-4114-8565-8A80FD040171}" type="parTrans" cxnId="{7350D141-7295-45BC-AC29-2CAE499F638E}">
      <dgm:prSet/>
      <dgm:spPr/>
      <dgm:t>
        <a:bodyPr/>
        <a:lstStyle/>
        <a:p>
          <a:endParaRPr lang="es-AR"/>
        </a:p>
      </dgm:t>
    </dgm:pt>
    <dgm:pt modelId="{CD1391D5-8D70-4CE7-A3B9-03EFF4F2C575}" type="sibTrans" cxnId="{7350D141-7295-45BC-AC29-2CAE499F638E}">
      <dgm:prSet/>
      <dgm:spPr/>
      <dgm:t>
        <a:bodyPr/>
        <a:lstStyle/>
        <a:p>
          <a:endParaRPr lang="es-AR" dirty="0"/>
        </a:p>
      </dgm:t>
    </dgm:pt>
    <dgm:pt modelId="{830C8544-B804-4581-B3BB-B2788C43FBAA}">
      <dgm:prSet phldrT="[Texto]"/>
      <dgm:spPr/>
      <dgm:t>
        <a:bodyPr/>
        <a:lstStyle/>
        <a:p>
          <a:r>
            <a:rPr lang="es-ES_tradnl" dirty="0" smtClean="0"/>
            <a:t>No Docentes</a:t>
          </a:r>
          <a:endParaRPr lang="es-AR" dirty="0"/>
        </a:p>
      </dgm:t>
    </dgm:pt>
    <dgm:pt modelId="{2E61D1BF-7C0E-429F-A1D9-C491C211AEBF}" type="parTrans" cxnId="{9905DFED-2EEE-4498-B721-2B84B4D4E490}">
      <dgm:prSet/>
      <dgm:spPr/>
      <dgm:t>
        <a:bodyPr/>
        <a:lstStyle/>
        <a:p>
          <a:endParaRPr lang="es-AR"/>
        </a:p>
      </dgm:t>
    </dgm:pt>
    <dgm:pt modelId="{F41E9116-B308-4BF7-A147-7B7671E9C9FD}" type="sibTrans" cxnId="{9905DFED-2EEE-4498-B721-2B84B4D4E490}">
      <dgm:prSet/>
      <dgm:spPr/>
      <dgm:t>
        <a:bodyPr/>
        <a:lstStyle/>
        <a:p>
          <a:endParaRPr lang="es-AR" dirty="0"/>
        </a:p>
      </dgm:t>
    </dgm:pt>
    <dgm:pt modelId="{D9C88B18-2433-4662-9883-BAF29DD0D457}" type="pres">
      <dgm:prSet presAssocID="{289D8CE0-1E08-48A4-93D8-83B2FEFEF34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461C60D3-98A4-4D23-B400-29894D5FFB8E}" type="pres">
      <dgm:prSet presAssocID="{C4DB0E38-39E0-4C54-BA57-79A24C70F29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091AF9E-C9CC-489C-840C-764C65E951EB}" type="pres">
      <dgm:prSet presAssocID="{0D903E92-9CDF-4A8F-A2D9-B7654743369B}" presName="sibTrans" presStyleLbl="sibTrans2D1" presStyleIdx="0" presStyleCnt="4"/>
      <dgm:spPr/>
      <dgm:t>
        <a:bodyPr/>
        <a:lstStyle/>
        <a:p>
          <a:endParaRPr lang="es-AR"/>
        </a:p>
      </dgm:t>
    </dgm:pt>
    <dgm:pt modelId="{7E4E6F79-600D-4CDD-B0B6-D50D9608CB24}" type="pres">
      <dgm:prSet presAssocID="{0D903E92-9CDF-4A8F-A2D9-B7654743369B}" presName="connectorText" presStyleLbl="sibTrans2D1" presStyleIdx="0" presStyleCnt="4"/>
      <dgm:spPr/>
      <dgm:t>
        <a:bodyPr/>
        <a:lstStyle/>
        <a:p>
          <a:endParaRPr lang="es-AR"/>
        </a:p>
      </dgm:t>
    </dgm:pt>
    <dgm:pt modelId="{30736306-E582-4836-96D2-26E895F33E26}" type="pres">
      <dgm:prSet presAssocID="{B0CD704F-A27B-420A-A90F-F69B4A0523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4E4B0E9-6220-443A-AD26-E62242C8A18F}" type="pres">
      <dgm:prSet presAssocID="{3D4C62CC-636C-447E-917B-6A12D2C8EEAE}" presName="sibTrans" presStyleLbl="sibTrans2D1" presStyleIdx="1" presStyleCnt="4"/>
      <dgm:spPr/>
      <dgm:t>
        <a:bodyPr/>
        <a:lstStyle/>
        <a:p>
          <a:endParaRPr lang="es-AR"/>
        </a:p>
      </dgm:t>
    </dgm:pt>
    <dgm:pt modelId="{6EDEE346-4A13-4207-AF4B-53A8A366087B}" type="pres">
      <dgm:prSet presAssocID="{3D4C62CC-636C-447E-917B-6A12D2C8EEAE}" presName="connectorText" presStyleLbl="sibTrans2D1" presStyleIdx="1" presStyleCnt="4"/>
      <dgm:spPr/>
      <dgm:t>
        <a:bodyPr/>
        <a:lstStyle/>
        <a:p>
          <a:endParaRPr lang="es-AR"/>
        </a:p>
      </dgm:t>
    </dgm:pt>
    <dgm:pt modelId="{83FA3549-3B58-4487-B6BF-6AE25629311E}" type="pres">
      <dgm:prSet presAssocID="{F881369B-624F-4407-A8AF-A104693CD8F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BB1D770-E092-43CE-8D7B-27744C13B3E7}" type="pres">
      <dgm:prSet presAssocID="{CD1391D5-8D70-4CE7-A3B9-03EFF4F2C575}" presName="sibTrans" presStyleLbl="sibTrans2D1" presStyleIdx="2" presStyleCnt="4"/>
      <dgm:spPr/>
      <dgm:t>
        <a:bodyPr/>
        <a:lstStyle/>
        <a:p>
          <a:endParaRPr lang="es-AR"/>
        </a:p>
      </dgm:t>
    </dgm:pt>
    <dgm:pt modelId="{8A3055A4-1040-4339-8CA5-10BC25C45C92}" type="pres">
      <dgm:prSet presAssocID="{CD1391D5-8D70-4CE7-A3B9-03EFF4F2C575}" presName="connectorText" presStyleLbl="sibTrans2D1" presStyleIdx="2" presStyleCnt="4"/>
      <dgm:spPr/>
      <dgm:t>
        <a:bodyPr/>
        <a:lstStyle/>
        <a:p>
          <a:endParaRPr lang="es-AR"/>
        </a:p>
      </dgm:t>
    </dgm:pt>
    <dgm:pt modelId="{94E3F66C-DBE6-45C7-BF58-CEDAC140851D}" type="pres">
      <dgm:prSet presAssocID="{830C8544-B804-4581-B3BB-B2788C43FBA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FBA8BF6-FB7B-41BC-91DF-3F81ED797C3D}" type="pres">
      <dgm:prSet presAssocID="{F41E9116-B308-4BF7-A147-7B7671E9C9FD}" presName="sibTrans" presStyleLbl="sibTrans2D1" presStyleIdx="3" presStyleCnt="4"/>
      <dgm:spPr/>
      <dgm:t>
        <a:bodyPr/>
        <a:lstStyle/>
        <a:p>
          <a:endParaRPr lang="es-AR"/>
        </a:p>
      </dgm:t>
    </dgm:pt>
    <dgm:pt modelId="{FCCB89C5-0EA0-4FC0-B3A2-04F36DFBAEDA}" type="pres">
      <dgm:prSet presAssocID="{F41E9116-B308-4BF7-A147-7B7671E9C9FD}" presName="connectorText" presStyleLbl="sibTrans2D1" presStyleIdx="3" presStyleCnt="4"/>
      <dgm:spPr/>
      <dgm:t>
        <a:bodyPr/>
        <a:lstStyle/>
        <a:p>
          <a:endParaRPr lang="es-AR"/>
        </a:p>
      </dgm:t>
    </dgm:pt>
  </dgm:ptLst>
  <dgm:cxnLst>
    <dgm:cxn modelId="{6013B8F5-2E95-4DAA-9A90-939DFE95FEA6}" type="presOf" srcId="{CD1391D5-8D70-4CE7-A3B9-03EFF4F2C575}" destId="{9BB1D770-E092-43CE-8D7B-27744C13B3E7}" srcOrd="0" destOrd="0" presId="urn:microsoft.com/office/officeart/2005/8/layout/cycle2"/>
    <dgm:cxn modelId="{087C7CF8-21D3-41CD-9AA5-FA03006A4768}" type="presOf" srcId="{B0CD704F-A27B-420A-A90F-F69B4A0523CF}" destId="{30736306-E582-4836-96D2-26E895F33E26}" srcOrd="0" destOrd="0" presId="urn:microsoft.com/office/officeart/2005/8/layout/cycle2"/>
    <dgm:cxn modelId="{9905DFED-2EEE-4498-B721-2B84B4D4E490}" srcId="{289D8CE0-1E08-48A4-93D8-83B2FEFEF34F}" destId="{830C8544-B804-4581-B3BB-B2788C43FBAA}" srcOrd="3" destOrd="0" parTransId="{2E61D1BF-7C0E-429F-A1D9-C491C211AEBF}" sibTransId="{F41E9116-B308-4BF7-A147-7B7671E9C9FD}"/>
    <dgm:cxn modelId="{B70EC0A4-514D-46C2-B53F-1B0F8F63D64D}" type="presOf" srcId="{289D8CE0-1E08-48A4-93D8-83B2FEFEF34F}" destId="{D9C88B18-2433-4662-9883-BAF29DD0D457}" srcOrd="0" destOrd="0" presId="urn:microsoft.com/office/officeart/2005/8/layout/cycle2"/>
    <dgm:cxn modelId="{9768444A-4283-4A5F-8817-159E79CFD94A}" type="presOf" srcId="{F881369B-624F-4407-A8AF-A104693CD8F2}" destId="{83FA3549-3B58-4487-B6BF-6AE25629311E}" srcOrd="0" destOrd="0" presId="urn:microsoft.com/office/officeart/2005/8/layout/cycle2"/>
    <dgm:cxn modelId="{D580C1FC-3DC0-497A-B992-76EBAAEFF932}" type="presOf" srcId="{3D4C62CC-636C-447E-917B-6A12D2C8EEAE}" destId="{44E4B0E9-6220-443A-AD26-E62242C8A18F}" srcOrd="0" destOrd="0" presId="urn:microsoft.com/office/officeart/2005/8/layout/cycle2"/>
    <dgm:cxn modelId="{C1697E5F-1E6A-4AFE-B487-AD28243589D4}" type="presOf" srcId="{0D903E92-9CDF-4A8F-A2D9-B7654743369B}" destId="{2091AF9E-C9CC-489C-840C-764C65E951EB}" srcOrd="0" destOrd="0" presId="urn:microsoft.com/office/officeart/2005/8/layout/cycle2"/>
    <dgm:cxn modelId="{BF38A73C-6D22-4BE4-9DAD-285F64A63007}" type="presOf" srcId="{3D4C62CC-636C-447E-917B-6A12D2C8EEAE}" destId="{6EDEE346-4A13-4207-AF4B-53A8A366087B}" srcOrd="1" destOrd="0" presId="urn:microsoft.com/office/officeart/2005/8/layout/cycle2"/>
    <dgm:cxn modelId="{17EAF085-3044-42EC-A730-339358183CBB}" type="presOf" srcId="{C4DB0E38-39E0-4C54-BA57-79A24C70F296}" destId="{461C60D3-98A4-4D23-B400-29894D5FFB8E}" srcOrd="0" destOrd="0" presId="urn:microsoft.com/office/officeart/2005/8/layout/cycle2"/>
    <dgm:cxn modelId="{7A8B1F9D-2562-4A4E-B2FC-26A4F96D08CB}" type="presOf" srcId="{F41E9116-B308-4BF7-A147-7B7671E9C9FD}" destId="{FCCB89C5-0EA0-4FC0-B3A2-04F36DFBAEDA}" srcOrd="1" destOrd="0" presId="urn:microsoft.com/office/officeart/2005/8/layout/cycle2"/>
    <dgm:cxn modelId="{81603183-E729-49C7-ADC7-B20DF2635526}" type="presOf" srcId="{830C8544-B804-4581-B3BB-B2788C43FBAA}" destId="{94E3F66C-DBE6-45C7-BF58-CEDAC140851D}" srcOrd="0" destOrd="0" presId="urn:microsoft.com/office/officeart/2005/8/layout/cycle2"/>
    <dgm:cxn modelId="{2E78E8FE-35DD-439B-9704-C78966A7DA0D}" type="presOf" srcId="{CD1391D5-8D70-4CE7-A3B9-03EFF4F2C575}" destId="{8A3055A4-1040-4339-8CA5-10BC25C45C92}" srcOrd="1" destOrd="0" presId="urn:microsoft.com/office/officeart/2005/8/layout/cycle2"/>
    <dgm:cxn modelId="{6A8F198E-AF2E-4C46-908F-FD3619237D6A}" type="presOf" srcId="{F41E9116-B308-4BF7-A147-7B7671E9C9FD}" destId="{9FBA8BF6-FB7B-41BC-91DF-3F81ED797C3D}" srcOrd="0" destOrd="0" presId="urn:microsoft.com/office/officeart/2005/8/layout/cycle2"/>
    <dgm:cxn modelId="{0E70B030-76EE-490D-BB33-F5267196D306}" srcId="{289D8CE0-1E08-48A4-93D8-83B2FEFEF34F}" destId="{C4DB0E38-39E0-4C54-BA57-79A24C70F296}" srcOrd="0" destOrd="0" parTransId="{01341430-EF5C-4D6F-9366-F1600718D54D}" sibTransId="{0D903E92-9CDF-4A8F-A2D9-B7654743369B}"/>
    <dgm:cxn modelId="{EEB47DDC-AEB6-4681-812D-D98E06AA8A10}" type="presOf" srcId="{0D903E92-9CDF-4A8F-A2D9-B7654743369B}" destId="{7E4E6F79-600D-4CDD-B0B6-D50D9608CB24}" srcOrd="1" destOrd="0" presId="urn:microsoft.com/office/officeart/2005/8/layout/cycle2"/>
    <dgm:cxn modelId="{7350D141-7295-45BC-AC29-2CAE499F638E}" srcId="{289D8CE0-1E08-48A4-93D8-83B2FEFEF34F}" destId="{F881369B-624F-4407-A8AF-A104693CD8F2}" srcOrd="2" destOrd="0" parTransId="{9FEA034C-1260-4114-8565-8A80FD040171}" sibTransId="{CD1391D5-8D70-4CE7-A3B9-03EFF4F2C575}"/>
    <dgm:cxn modelId="{E310C728-0291-404A-93A9-22109E70516F}" srcId="{289D8CE0-1E08-48A4-93D8-83B2FEFEF34F}" destId="{B0CD704F-A27B-420A-A90F-F69B4A0523CF}" srcOrd="1" destOrd="0" parTransId="{C2E5A23E-1441-40BF-A42F-C497C39EAB66}" sibTransId="{3D4C62CC-636C-447E-917B-6A12D2C8EEAE}"/>
    <dgm:cxn modelId="{0F7C04D4-B22D-4206-83E5-8BBCD6316D49}" type="presParOf" srcId="{D9C88B18-2433-4662-9883-BAF29DD0D457}" destId="{461C60D3-98A4-4D23-B400-29894D5FFB8E}" srcOrd="0" destOrd="0" presId="urn:microsoft.com/office/officeart/2005/8/layout/cycle2"/>
    <dgm:cxn modelId="{2D744562-B686-4BF9-95DE-58E9EB2234A7}" type="presParOf" srcId="{D9C88B18-2433-4662-9883-BAF29DD0D457}" destId="{2091AF9E-C9CC-489C-840C-764C65E951EB}" srcOrd="1" destOrd="0" presId="urn:microsoft.com/office/officeart/2005/8/layout/cycle2"/>
    <dgm:cxn modelId="{CA08CB0D-84AB-4A2B-83D5-A512BD86B0BF}" type="presParOf" srcId="{2091AF9E-C9CC-489C-840C-764C65E951EB}" destId="{7E4E6F79-600D-4CDD-B0B6-D50D9608CB24}" srcOrd="0" destOrd="0" presId="urn:microsoft.com/office/officeart/2005/8/layout/cycle2"/>
    <dgm:cxn modelId="{FAACF3BC-B7DF-4063-8D32-E0BE8D4C5712}" type="presParOf" srcId="{D9C88B18-2433-4662-9883-BAF29DD0D457}" destId="{30736306-E582-4836-96D2-26E895F33E26}" srcOrd="2" destOrd="0" presId="urn:microsoft.com/office/officeart/2005/8/layout/cycle2"/>
    <dgm:cxn modelId="{BF76718B-37A5-42E2-838F-FAD734679033}" type="presParOf" srcId="{D9C88B18-2433-4662-9883-BAF29DD0D457}" destId="{44E4B0E9-6220-443A-AD26-E62242C8A18F}" srcOrd="3" destOrd="0" presId="urn:microsoft.com/office/officeart/2005/8/layout/cycle2"/>
    <dgm:cxn modelId="{6EA36CE9-4B06-45B0-A496-2013B4A6B237}" type="presParOf" srcId="{44E4B0E9-6220-443A-AD26-E62242C8A18F}" destId="{6EDEE346-4A13-4207-AF4B-53A8A366087B}" srcOrd="0" destOrd="0" presId="urn:microsoft.com/office/officeart/2005/8/layout/cycle2"/>
    <dgm:cxn modelId="{6248526D-1C02-4037-B883-FBC412058241}" type="presParOf" srcId="{D9C88B18-2433-4662-9883-BAF29DD0D457}" destId="{83FA3549-3B58-4487-B6BF-6AE25629311E}" srcOrd="4" destOrd="0" presId="urn:microsoft.com/office/officeart/2005/8/layout/cycle2"/>
    <dgm:cxn modelId="{EC71D56F-161B-4D21-8AF2-14B01292A611}" type="presParOf" srcId="{D9C88B18-2433-4662-9883-BAF29DD0D457}" destId="{9BB1D770-E092-43CE-8D7B-27744C13B3E7}" srcOrd="5" destOrd="0" presId="urn:microsoft.com/office/officeart/2005/8/layout/cycle2"/>
    <dgm:cxn modelId="{F6E8BCE9-01E4-4DE4-B1E6-492A87DBFF18}" type="presParOf" srcId="{9BB1D770-E092-43CE-8D7B-27744C13B3E7}" destId="{8A3055A4-1040-4339-8CA5-10BC25C45C92}" srcOrd="0" destOrd="0" presId="urn:microsoft.com/office/officeart/2005/8/layout/cycle2"/>
    <dgm:cxn modelId="{102778B8-95D1-42AF-849F-7005E76337AA}" type="presParOf" srcId="{D9C88B18-2433-4662-9883-BAF29DD0D457}" destId="{94E3F66C-DBE6-45C7-BF58-CEDAC140851D}" srcOrd="6" destOrd="0" presId="urn:microsoft.com/office/officeart/2005/8/layout/cycle2"/>
    <dgm:cxn modelId="{64DD792C-3C80-4350-A617-4A850B683459}" type="presParOf" srcId="{D9C88B18-2433-4662-9883-BAF29DD0D457}" destId="{9FBA8BF6-FB7B-41BC-91DF-3F81ED797C3D}" srcOrd="7" destOrd="0" presId="urn:microsoft.com/office/officeart/2005/8/layout/cycle2"/>
    <dgm:cxn modelId="{292E9D70-642A-40C5-84CF-951B5A666EC0}" type="presParOf" srcId="{9FBA8BF6-FB7B-41BC-91DF-3F81ED797C3D}" destId="{FCCB89C5-0EA0-4FC0-B3A2-04F36DFBAED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0AA2CC-7B80-452B-9579-53578633FC38}" type="doc">
      <dgm:prSet loTypeId="urn:microsoft.com/office/officeart/2005/8/layout/hProcess7" loCatId="process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C6DA57F2-4133-412C-8B54-B085CA31569C}">
      <dgm:prSet phldrT="[Texto]"/>
      <dgm:spPr/>
      <dgm:t>
        <a:bodyPr/>
        <a:lstStyle/>
        <a:p>
          <a:r>
            <a:rPr lang="es-ES_tradnl" dirty="0" smtClean="0"/>
            <a:t>OTROS</a:t>
          </a:r>
          <a:endParaRPr lang="es-AR" dirty="0"/>
        </a:p>
      </dgm:t>
    </dgm:pt>
    <dgm:pt modelId="{81AC6715-CBBB-4DD4-A6A5-E48F6BE7BC2C}" type="parTrans" cxnId="{1B79DCC1-A706-4138-B811-19286F3CB1B2}">
      <dgm:prSet/>
      <dgm:spPr/>
      <dgm:t>
        <a:bodyPr/>
        <a:lstStyle/>
        <a:p>
          <a:endParaRPr lang="es-AR"/>
        </a:p>
      </dgm:t>
    </dgm:pt>
    <dgm:pt modelId="{F8179BE1-9B8C-4EEF-BB35-6FAFCBA8CB15}" type="sibTrans" cxnId="{1B79DCC1-A706-4138-B811-19286F3CB1B2}">
      <dgm:prSet/>
      <dgm:spPr/>
      <dgm:t>
        <a:bodyPr/>
        <a:lstStyle/>
        <a:p>
          <a:endParaRPr lang="es-AR"/>
        </a:p>
      </dgm:t>
    </dgm:pt>
    <dgm:pt modelId="{74664BF9-2401-4DE5-838C-0E2C9F721920}">
      <dgm:prSet phldrT="[Texto]"/>
      <dgm:spPr/>
      <dgm:t>
        <a:bodyPr/>
        <a:lstStyle/>
        <a:p>
          <a:r>
            <a:rPr lang="es-ES_tradnl" dirty="0" smtClean="0"/>
            <a:t>No-socios.</a:t>
          </a:r>
        </a:p>
        <a:p>
          <a:r>
            <a:rPr lang="es-ES_tradnl" dirty="0" smtClean="0"/>
            <a:t>Alumnos de Posgrado.</a:t>
          </a:r>
        </a:p>
        <a:p>
          <a:r>
            <a:rPr lang="es-ES_tradnl" dirty="0" smtClean="0"/>
            <a:t>Socios Institucionales.</a:t>
          </a:r>
          <a:endParaRPr lang="es-AR" dirty="0"/>
        </a:p>
      </dgm:t>
    </dgm:pt>
    <dgm:pt modelId="{93B5EF45-458E-4DC8-A971-6ACB32022E6F}" type="parTrans" cxnId="{060CCC80-17FB-440A-8567-E0A0A4DC7E72}">
      <dgm:prSet/>
      <dgm:spPr/>
      <dgm:t>
        <a:bodyPr/>
        <a:lstStyle/>
        <a:p>
          <a:endParaRPr lang="es-AR"/>
        </a:p>
      </dgm:t>
    </dgm:pt>
    <dgm:pt modelId="{BC137532-6D8C-4D19-B285-589E27E0B231}" type="sibTrans" cxnId="{060CCC80-17FB-440A-8567-E0A0A4DC7E72}">
      <dgm:prSet/>
      <dgm:spPr/>
      <dgm:t>
        <a:bodyPr/>
        <a:lstStyle/>
        <a:p>
          <a:endParaRPr lang="es-AR"/>
        </a:p>
      </dgm:t>
    </dgm:pt>
    <dgm:pt modelId="{CFBE78E9-EBC1-4364-8ABA-176E7BA71797}" type="pres">
      <dgm:prSet presAssocID="{CA0AA2CC-7B80-452B-9579-53578633FC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C9F32C9-F059-49ED-BF16-8A043D07AE03}" type="pres">
      <dgm:prSet presAssocID="{C6DA57F2-4133-412C-8B54-B085CA31569C}" presName="compositeNode" presStyleCnt="0">
        <dgm:presLayoutVars>
          <dgm:bulletEnabled val="1"/>
        </dgm:presLayoutVars>
      </dgm:prSet>
      <dgm:spPr/>
    </dgm:pt>
    <dgm:pt modelId="{E90C33CD-C46B-4C80-B162-41A7647FDE6B}" type="pres">
      <dgm:prSet presAssocID="{C6DA57F2-4133-412C-8B54-B085CA31569C}" presName="bgRect" presStyleLbl="node1" presStyleIdx="0" presStyleCnt="1" custLinFactNeighborX="-23" custLinFactNeighborY="2478"/>
      <dgm:spPr/>
      <dgm:t>
        <a:bodyPr/>
        <a:lstStyle/>
        <a:p>
          <a:endParaRPr lang="es-AR"/>
        </a:p>
      </dgm:t>
    </dgm:pt>
    <dgm:pt modelId="{4F78293A-378B-49F9-B082-7648BDD59DE9}" type="pres">
      <dgm:prSet presAssocID="{C6DA57F2-4133-412C-8B54-B085CA31569C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63391CD-C249-4E9E-B4E4-E715B413B39B}" type="pres">
      <dgm:prSet presAssocID="{C6DA57F2-4133-412C-8B54-B085CA31569C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</dgm:ptLst>
  <dgm:cxnLst>
    <dgm:cxn modelId="{0A6402D6-F672-47F5-A945-46B2A2D40947}" type="presOf" srcId="{C6DA57F2-4133-412C-8B54-B085CA31569C}" destId="{4F78293A-378B-49F9-B082-7648BDD59DE9}" srcOrd="1" destOrd="0" presId="urn:microsoft.com/office/officeart/2005/8/layout/hProcess7"/>
    <dgm:cxn modelId="{D9C2C8C4-EBD7-4C45-8773-DE6B5EEE6A7C}" type="presOf" srcId="{CA0AA2CC-7B80-452B-9579-53578633FC38}" destId="{CFBE78E9-EBC1-4364-8ABA-176E7BA71797}" srcOrd="0" destOrd="0" presId="urn:microsoft.com/office/officeart/2005/8/layout/hProcess7"/>
    <dgm:cxn modelId="{0560166F-734F-4405-9B70-1C3CF6CB6A8B}" type="presOf" srcId="{74664BF9-2401-4DE5-838C-0E2C9F721920}" destId="{D63391CD-C249-4E9E-B4E4-E715B413B39B}" srcOrd="0" destOrd="0" presId="urn:microsoft.com/office/officeart/2005/8/layout/hProcess7"/>
    <dgm:cxn modelId="{A01ED0F0-4BB6-4C7E-AD43-79FFF3265FBF}" type="presOf" srcId="{C6DA57F2-4133-412C-8B54-B085CA31569C}" destId="{E90C33CD-C46B-4C80-B162-41A7647FDE6B}" srcOrd="0" destOrd="0" presId="urn:microsoft.com/office/officeart/2005/8/layout/hProcess7"/>
    <dgm:cxn modelId="{1B79DCC1-A706-4138-B811-19286F3CB1B2}" srcId="{CA0AA2CC-7B80-452B-9579-53578633FC38}" destId="{C6DA57F2-4133-412C-8B54-B085CA31569C}" srcOrd="0" destOrd="0" parTransId="{81AC6715-CBBB-4DD4-A6A5-E48F6BE7BC2C}" sibTransId="{F8179BE1-9B8C-4EEF-BB35-6FAFCBA8CB15}"/>
    <dgm:cxn modelId="{060CCC80-17FB-440A-8567-E0A0A4DC7E72}" srcId="{C6DA57F2-4133-412C-8B54-B085CA31569C}" destId="{74664BF9-2401-4DE5-838C-0E2C9F721920}" srcOrd="0" destOrd="0" parTransId="{93B5EF45-458E-4DC8-A971-6ACB32022E6F}" sibTransId="{BC137532-6D8C-4D19-B285-589E27E0B231}"/>
    <dgm:cxn modelId="{7F3D939B-A963-4DA1-B9A2-8C49E2879C12}" type="presParOf" srcId="{CFBE78E9-EBC1-4364-8ABA-176E7BA71797}" destId="{FC9F32C9-F059-49ED-BF16-8A043D07AE03}" srcOrd="0" destOrd="0" presId="urn:microsoft.com/office/officeart/2005/8/layout/hProcess7"/>
    <dgm:cxn modelId="{12E4CCE2-45A8-4C44-A80A-8164B0C2BB21}" type="presParOf" srcId="{FC9F32C9-F059-49ED-BF16-8A043D07AE03}" destId="{E90C33CD-C46B-4C80-B162-41A7647FDE6B}" srcOrd="0" destOrd="0" presId="urn:microsoft.com/office/officeart/2005/8/layout/hProcess7"/>
    <dgm:cxn modelId="{6337B198-A24F-494A-A933-4B93F3B4BF33}" type="presParOf" srcId="{FC9F32C9-F059-49ED-BF16-8A043D07AE03}" destId="{4F78293A-378B-49F9-B082-7648BDD59DE9}" srcOrd="1" destOrd="0" presId="urn:microsoft.com/office/officeart/2005/8/layout/hProcess7"/>
    <dgm:cxn modelId="{3F1A70D3-D62C-448C-B334-1B6A35F4416F}" type="presParOf" srcId="{FC9F32C9-F059-49ED-BF16-8A043D07AE03}" destId="{D63391CD-C249-4E9E-B4E4-E715B413B39B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5BD039-A00F-4159-B4C5-89AF59753452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B109BF44-860C-47B8-B56B-CAE9C8217F59}">
      <dgm:prSet phldrT="[Texto]"/>
      <dgm:spPr/>
      <dgm:t>
        <a:bodyPr/>
        <a:lstStyle/>
        <a:p>
          <a:r>
            <a:rPr lang="es-ES_tradnl" dirty="0" smtClean="0"/>
            <a:t> Renovaciones</a:t>
          </a:r>
          <a:endParaRPr lang="es-AR" dirty="0"/>
        </a:p>
      </dgm:t>
    </dgm:pt>
    <dgm:pt modelId="{D9A938CD-6F71-4C9E-BD31-8DDDF3CCE935}" type="parTrans" cxnId="{BFBB6D52-8BA3-4DAD-BE11-017D22E39798}">
      <dgm:prSet/>
      <dgm:spPr/>
      <dgm:t>
        <a:bodyPr/>
        <a:lstStyle/>
        <a:p>
          <a:endParaRPr lang="es-AR"/>
        </a:p>
      </dgm:t>
    </dgm:pt>
    <dgm:pt modelId="{C6B83104-D16C-43B4-AFAD-457EE52FF73B}" type="sibTrans" cxnId="{BFBB6D52-8BA3-4DAD-BE11-017D22E39798}">
      <dgm:prSet/>
      <dgm:spPr/>
      <dgm:t>
        <a:bodyPr/>
        <a:lstStyle/>
        <a:p>
          <a:endParaRPr lang="es-AR" dirty="0"/>
        </a:p>
      </dgm:t>
    </dgm:pt>
    <dgm:pt modelId="{E3CE4311-9387-46B1-AE74-97327C9F45D2}">
      <dgm:prSet phldrT="[Texto]"/>
      <dgm:spPr/>
      <dgm:t>
        <a:bodyPr/>
        <a:lstStyle/>
        <a:p>
          <a:r>
            <a:rPr lang="es-ES_tradnl" dirty="0" smtClean="0"/>
            <a:t>Devoluciones</a:t>
          </a:r>
          <a:endParaRPr lang="es-AR" dirty="0"/>
        </a:p>
      </dgm:t>
    </dgm:pt>
    <dgm:pt modelId="{C879C3CF-4B80-4815-832F-745742C3F879}" type="sibTrans" cxnId="{A360FBF6-F35B-4E63-8EA3-E4D3AE41DD6D}">
      <dgm:prSet/>
      <dgm:spPr/>
      <dgm:t>
        <a:bodyPr/>
        <a:lstStyle/>
        <a:p>
          <a:endParaRPr lang="es-AR" dirty="0"/>
        </a:p>
      </dgm:t>
    </dgm:pt>
    <dgm:pt modelId="{7E21E20D-1233-4C23-955F-E573BE1B87EE}" type="parTrans" cxnId="{A360FBF6-F35B-4E63-8EA3-E4D3AE41DD6D}">
      <dgm:prSet/>
      <dgm:spPr/>
      <dgm:t>
        <a:bodyPr/>
        <a:lstStyle/>
        <a:p>
          <a:endParaRPr lang="es-AR"/>
        </a:p>
      </dgm:t>
    </dgm:pt>
    <dgm:pt modelId="{19EE38E0-DF42-4068-850D-F3C86B2BAA32}">
      <dgm:prSet phldrT="[Texto]"/>
      <dgm:spPr/>
      <dgm:t>
        <a:bodyPr/>
        <a:lstStyle/>
        <a:p>
          <a:r>
            <a:rPr lang="es-ES_tradnl" dirty="0" smtClean="0"/>
            <a:t>Préstamos</a:t>
          </a:r>
          <a:endParaRPr lang="es-AR" dirty="0"/>
        </a:p>
      </dgm:t>
    </dgm:pt>
    <dgm:pt modelId="{0D1756BC-E910-48E5-82C5-1F012CFEB12E}" type="sibTrans" cxnId="{07E18884-C879-4488-A315-2999A635DC72}">
      <dgm:prSet/>
      <dgm:spPr/>
      <dgm:t>
        <a:bodyPr/>
        <a:lstStyle/>
        <a:p>
          <a:endParaRPr lang="es-AR" dirty="0"/>
        </a:p>
      </dgm:t>
    </dgm:pt>
    <dgm:pt modelId="{D21A6391-D681-4A12-BB3D-D1801E657A10}" type="parTrans" cxnId="{07E18884-C879-4488-A315-2999A635DC72}">
      <dgm:prSet/>
      <dgm:spPr/>
      <dgm:t>
        <a:bodyPr/>
        <a:lstStyle/>
        <a:p>
          <a:endParaRPr lang="es-AR"/>
        </a:p>
      </dgm:t>
    </dgm:pt>
    <dgm:pt modelId="{8DB624D2-7132-41DD-A913-20FF4E5E65B4}" type="pres">
      <dgm:prSet presAssocID="{BD5BD039-A00F-4159-B4C5-89AF5975345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6D3DF26F-FD2D-4443-8F40-5CDC7601F460}" type="pres">
      <dgm:prSet presAssocID="{19EE38E0-DF42-4068-850D-F3C86B2BAA3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C6EC26D1-3A0B-464B-86A1-1F329B1DDE70}" type="pres">
      <dgm:prSet presAssocID="{0D1756BC-E910-48E5-82C5-1F012CFEB12E}" presName="sibTrans" presStyleLbl="sibTrans2D1" presStyleIdx="0" presStyleCnt="3"/>
      <dgm:spPr/>
      <dgm:t>
        <a:bodyPr/>
        <a:lstStyle/>
        <a:p>
          <a:endParaRPr lang="es-AR"/>
        </a:p>
      </dgm:t>
    </dgm:pt>
    <dgm:pt modelId="{C74B2850-2454-4ED1-A887-C839795B635B}" type="pres">
      <dgm:prSet presAssocID="{0D1756BC-E910-48E5-82C5-1F012CFEB12E}" presName="connectorText" presStyleLbl="sibTrans2D1" presStyleIdx="0" presStyleCnt="3"/>
      <dgm:spPr/>
      <dgm:t>
        <a:bodyPr/>
        <a:lstStyle/>
        <a:p>
          <a:endParaRPr lang="es-AR"/>
        </a:p>
      </dgm:t>
    </dgm:pt>
    <dgm:pt modelId="{6F6066B8-938A-4A7E-BE8F-6F536DC4938F}" type="pres">
      <dgm:prSet presAssocID="{B109BF44-860C-47B8-B56B-CAE9C8217F5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1513F13C-42F8-4E8B-9C97-319D46CB5521}" type="pres">
      <dgm:prSet presAssocID="{C6B83104-D16C-43B4-AFAD-457EE52FF73B}" presName="sibTrans" presStyleLbl="sibTrans2D1" presStyleIdx="1" presStyleCnt="3"/>
      <dgm:spPr/>
      <dgm:t>
        <a:bodyPr/>
        <a:lstStyle/>
        <a:p>
          <a:endParaRPr lang="es-AR"/>
        </a:p>
      </dgm:t>
    </dgm:pt>
    <dgm:pt modelId="{FCE64D0F-180B-443C-A659-881F73B60773}" type="pres">
      <dgm:prSet presAssocID="{C6B83104-D16C-43B4-AFAD-457EE52FF73B}" presName="connectorText" presStyleLbl="sibTrans2D1" presStyleIdx="1" presStyleCnt="3"/>
      <dgm:spPr/>
      <dgm:t>
        <a:bodyPr/>
        <a:lstStyle/>
        <a:p>
          <a:endParaRPr lang="es-AR"/>
        </a:p>
      </dgm:t>
    </dgm:pt>
    <dgm:pt modelId="{8E36CFF8-C4B3-452B-B8ED-1125604CFFA4}" type="pres">
      <dgm:prSet presAssocID="{E3CE4311-9387-46B1-AE74-97327C9F45D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314E942-60A7-4B6A-875D-AF3B24F24105}" type="pres">
      <dgm:prSet presAssocID="{C879C3CF-4B80-4815-832F-745742C3F879}" presName="sibTrans" presStyleLbl="sibTrans2D1" presStyleIdx="2" presStyleCnt="3"/>
      <dgm:spPr/>
      <dgm:t>
        <a:bodyPr/>
        <a:lstStyle/>
        <a:p>
          <a:endParaRPr lang="es-AR"/>
        </a:p>
      </dgm:t>
    </dgm:pt>
    <dgm:pt modelId="{74DDCD9D-4069-4B9C-92B2-82A553E80FAD}" type="pres">
      <dgm:prSet presAssocID="{C879C3CF-4B80-4815-832F-745742C3F879}" presName="connectorText" presStyleLbl="sibTrans2D1" presStyleIdx="2" presStyleCnt="3"/>
      <dgm:spPr/>
      <dgm:t>
        <a:bodyPr/>
        <a:lstStyle/>
        <a:p>
          <a:endParaRPr lang="es-AR"/>
        </a:p>
      </dgm:t>
    </dgm:pt>
  </dgm:ptLst>
  <dgm:cxnLst>
    <dgm:cxn modelId="{CE7DE1B4-CA7E-4C81-B115-24EAAC55D657}" type="presOf" srcId="{C6B83104-D16C-43B4-AFAD-457EE52FF73B}" destId="{FCE64D0F-180B-443C-A659-881F73B60773}" srcOrd="1" destOrd="0" presId="urn:microsoft.com/office/officeart/2005/8/layout/cycle2"/>
    <dgm:cxn modelId="{C5AEEF79-A4A5-403C-A53F-68574C70574A}" type="presOf" srcId="{0D1756BC-E910-48E5-82C5-1F012CFEB12E}" destId="{C74B2850-2454-4ED1-A887-C839795B635B}" srcOrd="1" destOrd="0" presId="urn:microsoft.com/office/officeart/2005/8/layout/cycle2"/>
    <dgm:cxn modelId="{53B58CBE-67CF-424B-9634-FA8D13E3771E}" type="presOf" srcId="{19EE38E0-DF42-4068-850D-F3C86B2BAA32}" destId="{6D3DF26F-FD2D-4443-8F40-5CDC7601F460}" srcOrd="0" destOrd="0" presId="urn:microsoft.com/office/officeart/2005/8/layout/cycle2"/>
    <dgm:cxn modelId="{D60FBCED-C009-4947-B33A-9690E3276A0A}" type="presOf" srcId="{0D1756BC-E910-48E5-82C5-1F012CFEB12E}" destId="{C6EC26D1-3A0B-464B-86A1-1F329B1DDE70}" srcOrd="0" destOrd="0" presId="urn:microsoft.com/office/officeart/2005/8/layout/cycle2"/>
    <dgm:cxn modelId="{07E18884-C879-4488-A315-2999A635DC72}" srcId="{BD5BD039-A00F-4159-B4C5-89AF59753452}" destId="{19EE38E0-DF42-4068-850D-F3C86B2BAA32}" srcOrd="0" destOrd="0" parTransId="{D21A6391-D681-4A12-BB3D-D1801E657A10}" sibTransId="{0D1756BC-E910-48E5-82C5-1F012CFEB12E}"/>
    <dgm:cxn modelId="{C52EE2E6-34D5-41E8-9965-F288AF8E367B}" type="presOf" srcId="{C879C3CF-4B80-4815-832F-745742C3F879}" destId="{74DDCD9D-4069-4B9C-92B2-82A553E80FAD}" srcOrd="1" destOrd="0" presId="urn:microsoft.com/office/officeart/2005/8/layout/cycle2"/>
    <dgm:cxn modelId="{D1B2C606-6249-4DE7-BCAC-DC2A1514FBEB}" type="presOf" srcId="{BD5BD039-A00F-4159-B4C5-89AF59753452}" destId="{8DB624D2-7132-41DD-A913-20FF4E5E65B4}" srcOrd="0" destOrd="0" presId="urn:microsoft.com/office/officeart/2005/8/layout/cycle2"/>
    <dgm:cxn modelId="{A360FBF6-F35B-4E63-8EA3-E4D3AE41DD6D}" srcId="{BD5BD039-A00F-4159-B4C5-89AF59753452}" destId="{E3CE4311-9387-46B1-AE74-97327C9F45D2}" srcOrd="2" destOrd="0" parTransId="{7E21E20D-1233-4C23-955F-E573BE1B87EE}" sibTransId="{C879C3CF-4B80-4815-832F-745742C3F879}"/>
    <dgm:cxn modelId="{BFBB6D52-8BA3-4DAD-BE11-017D22E39798}" srcId="{BD5BD039-A00F-4159-B4C5-89AF59753452}" destId="{B109BF44-860C-47B8-B56B-CAE9C8217F59}" srcOrd="1" destOrd="0" parTransId="{D9A938CD-6F71-4C9E-BD31-8DDDF3CCE935}" sibTransId="{C6B83104-D16C-43B4-AFAD-457EE52FF73B}"/>
    <dgm:cxn modelId="{4BEB6BA7-3EE3-49F6-B26E-C3DECA4ACB68}" type="presOf" srcId="{B109BF44-860C-47B8-B56B-CAE9C8217F59}" destId="{6F6066B8-938A-4A7E-BE8F-6F536DC4938F}" srcOrd="0" destOrd="0" presId="urn:microsoft.com/office/officeart/2005/8/layout/cycle2"/>
    <dgm:cxn modelId="{466CEDD0-278D-4BBB-8B00-042825616EB9}" type="presOf" srcId="{C6B83104-D16C-43B4-AFAD-457EE52FF73B}" destId="{1513F13C-42F8-4E8B-9C97-319D46CB5521}" srcOrd="0" destOrd="0" presId="urn:microsoft.com/office/officeart/2005/8/layout/cycle2"/>
    <dgm:cxn modelId="{CB566A9A-D80F-4A88-99A0-287BFF6A9995}" type="presOf" srcId="{C879C3CF-4B80-4815-832F-745742C3F879}" destId="{7314E942-60A7-4B6A-875D-AF3B24F24105}" srcOrd="0" destOrd="0" presId="urn:microsoft.com/office/officeart/2005/8/layout/cycle2"/>
    <dgm:cxn modelId="{67FFA65C-79B1-4AB8-BCF0-7295B0F567B8}" type="presOf" srcId="{E3CE4311-9387-46B1-AE74-97327C9F45D2}" destId="{8E36CFF8-C4B3-452B-B8ED-1125604CFFA4}" srcOrd="0" destOrd="0" presId="urn:microsoft.com/office/officeart/2005/8/layout/cycle2"/>
    <dgm:cxn modelId="{52280AEE-10D3-4010-AD87-A0012E7F4CB0}" type="presParOf" srcId="{8DB624D2-7132-41DD-A913-20FF4E5E65B4}" destId="{6D3DF26F-FD2D-4443-8F40-5CDC7601F460}" srcOrd="0" destOrd="0" presId="urn:microsoft.com/office/officeart/2005/8/layout/cycle2"/>
    <dgm:cxn modelId="{F90D86E1-C757-4B01-8C66-3F328947B10D}" type="presParOf" srcId="{8DB624D2-7132-41DD-A913-20FF4E5E65B4}" destId="{C6EC26D1-3A0B-464B-86A1-1F329B1DDE70}" srcOrd="1" destOrd="0" presId="urn:microsoft.com/office/officeart/2005/8/layout/cycle2"/>
    <dgm:cxn modelId="{67B13582-2F90-4B66-85D6-14CC5E3EF91A}" type="presParOf" srcId="{C6EC26D1-3A0B-464B-86A1-1F329B1DDE70}" destId="{C74B2850-2454-4ED1-A887-C839795B635B}" srcOrd="0" destOrd="0" presId="urn:microsoft.com/office/officeart/2005/8/layout/cycle2"/>
    <dgm:cxn modelId="{5E5D1D44-7213-4523-8ACB-968CC45C646A}" type="presParOf" srcId="{8DB624D2-7132-41DD-A913-20FF4E5E65B4}" destId="{6F6066B8-938A-4A7E-BE8F-6F536DC4938F}" srcOrd="2" destOrd="0" presId="urn:microsoft.com/office/officeart/2005/8/layout/cycle2"/>
    <dgm:cxn modelId="{AE5D3562-A955-458F-B102-48AC32C24000}" type="presParOf" srcId="{8DB624D2-7132-41DD-A913-20FF4E5E65B4}" destId="{1513F13C-42F8-4E8B-9C97-319D46CB5521}" srcOrd="3" destOrd="0" presId="urn:microsoft.com/office/officeart/2005/8/layout/cycle2"/>
    <dgm:cxn modelId="{04C7F052-29F4-4481-9180-7672086742D5}" type="presParOf" srcId="{1513F13C-42F8-4E8B-9C97-319D46CB5521}" destId="{FCE64D0F-180B-443C-A659-881F73B60773}" srcOrd="0" destOrd="0" presId="urn:microsoft.com/office/officeart/2005/8/layout/cycle2"/>
    <dgm:cxn modelId="{C977D3C6-15C1-4455-9B64-93F9D75B11E9}" type="presParOf" srcId="{8DB624D2-7132-41DD-A913-20FF4E5E65B4}" destId="{8E36CFF8-C4B3-452B-B8ED-1125604CFFA4}" srcOrd="4" destOrd="0" presId="urn:microsoft.com/office/officeart/2005/8/layout/cycle2"/>
    <dgm:cxn modelId="{A52B59AD-3A83-43C3-98DA-F2FED1F79C69}" type="presParOf" srcId="{8DB624D2-7132-41DD-A913-20FF4E5E65B4}" destId="{7314E942-60A7-4B6A-875D-AF3B24F24105}" srcOrd="5" destOrd="0" presId="urn:microsoft.com/office/officeart/2005/8/layout/cycle2"/>
    <dgm:cxn modelId="{61455C1F-83A5-4A3F-A964-5A686958041D}" type="presParOf" srcId="{7314E942-60A7-4B6A-875D-AF3B24F24105}" destId="{74DDCD9D-4069-4B9C-92B2-82A553E80FA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E810E35-4513-4EDD-BFA7-61DD892387CF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F1898330-446B-42C5-87B7-9DF3BDCD0631}">
      <dgm:prSet phldrT="[Texto]"/>
      <dgm:spPr/>
      <dgm:t>
        <a:bodyPr/>
        <a:lstStyle/>
        <a:p>
          <a:r>
            <a:rPr lang="es-ES_tradnl" dirty="0" smtClean="0"/>
            <a:t>Libros y folletos</a:t>
          </a:r>
          <a:endParaRPr lang="es-AR" dirty="0"/>
        </a:p>
      </dgm:t>
    </dgm:pt>
    <dgm:pt modelId="{B16F256A-2B63-41B0-8540-27891EB8CD66}" type="parTrans" cxnId="{D41D147D-AAB6-4B54-863F-338D4B67900E}">
      <dgm:prSet/>
      <dgm:spPr/>
      <dgm:t>
        <a:bodyPr/>
        <a:lstStyle/>
        <a:p>
          <a:endParaRPr lang="es-AR"/>
        </a:p>
      </dgm:t>
    </dgm:pt>
    <dgm:pt modelId="{3D887005-264E-46E6-BE0D-CE14E2EE3A4C}" type="sibTrans" cxnId="{D41D147D-AAB6-4B54-863F-338D4B67900E}">
      <dgm:prSet/>
      <dgm:spPr/>
      <dgm:t>
        <a:bodyPr/>
        <a:lstStyle/>
        <a:p>
          <a:endParaRPr lang="es-AR" dirty="0"/>
        </a:p>
      </dgm:t>
    </dgm:pt>
    <dgm:pt modelId="{17E36EA6-07F1-4D8B-A69F-9E3292ABD16F}">
      <dgm:prSet phldrT="[Texto]"/>
      <dgm:spPr/>
      <dgm:t>
        <a:bodyPr/>
        <a:lstStyle/>
        <a:p>
          <a:r>
            <a:rPr lang="es-ES_tradnl" dirty="0" smtClean="0"/>
            <a:t>Publicaciones Seriadas</a:t>
          </a:r>
          <a:endParaRPr lang="es-AR" dirty="0"/>
        </a:p>
      </dgm:t>
    </dgm:pt>
    <dgm:pt modelId="{9B150A41-FF93-4B17-A926-515A2D3C075E}" type="parTrans" cxnId="{D6113873-5813-4FCD-90F9-5CBE2D70A474}">
      <dgm:prSet/>
      <dgm:spPr/>
      <dgm:t>
        <a:bodyPr/>
        <a:lstStyle/>
        <a:p>
          <a:endParaRPr lang="es-AR"/>
        </a:p>
      </dgm:t>
    </dgm:pt>
    <dgm:pt modelId="{4AADC230-92C4-4274-AD08-7F9DCFB39F20}" type="sibTrans" cxnId="{D6113873-5813-4FCD-90F9-5CBE2D70A474}">
      <dgm:prSet/>
      <dgm:spPr/>
      <dgm:t>
        <a:bodyPr/>
        <a:lstStyle/>
        <a:p>
          <a:endParaRPr lang="es-AR" dirty="0"/>
        </a:p>
      </dgm:t>
    </dgm:pt>
    <dgm:pt modelId="{37E9E2DF-758D-4721-8C6A-73C9BC8D106F}">
      <dgm:prSet phldrT="[Texto]"/>
      <dgm:spPr/>
      <dgm:t>
        <a:bodyPr/>
        <a:lstStyle/>
        <a:p>
          <a:r>
            <a:rPr lang="es-ES_tradnl" dirty="0" smtClean="0"/>
            <a:t>Fichas</a:t>
          </a:r>
        </a:p>
        <a:p>
          <a:endParaRPr lang="es-AR" dirty="0"/>
        </a:p>
      </dgm:t>
    </dgm:pt>
    <dgm:pt modelId="{75614AFB-4D26-4279-BE8C-4AFE66B3C491}" type="parTrans" cxnId="{54F67787-79AD-4778-BDB7-85AF2958DCBA}">
      <dgm:prSet/>
      <dgm:spPr/>
      <dgm:t>
        <a:bodyPr/>
        <a:lstStyle/>
        <a:p>
          <a:endParaRPr lang="es-AR"/>
        </a:p>
      </dgm:t>
    </dgm:pt>
    <dgm:pt modelId="{D5B3FAA9-1EBC-48F9-9603-B308B45927C2}" type="sibTrans" cxnId="{54F67787-79AD-4778-BDB7-85AF2958DCBA}">
      <dgm:prSet/>
      <dgm:spPr/>
      <dgm:t>
        <a:bodyPr/>
        <a:lstStyle/>
        <a:p>
          <a:endParaRPr lang="es-AR" dirty="0"/>
        </a:p>
      </dgm:t>
    </dgm:pt>
    <dgm:pt modelId="{C0A4C569-C0D9-4519-A8EC-F1BE8CF2ADE0}">
      <dgm:prSet phldrT="[Texto]"/>
      <dgm:spPr/>
      <dgm:t>
        <a:bodyPr/>
        <a:lstStyle/>
        <a:p>
          <a:r>
            <a:rPr lang="es-ES_tradnl" dirty="0" smtClean="0"/>
            <a:t>CD-</a:t>
          </a:r>
          <a:r>
            <a:rPr lang="es-ES_tradnl" dirty="0" err="1" smtClean="0"/>
            <a:t>Roms</a:t>
          </a:r>
          <a:endParaRPr lang="es-AR" dirty="0"/>
        </a:p>
      </dgm:t>
    </dgm:pt>
    <dgm:pt modelId="{5D3BEDF3-6A1F-4A1E-ABEB-50AFB4FACF05}" type="parTrans" cxnId="{05C3E6C1-29CE-4A0F-A380-3E12A0047305}">
      <dgm:prSet/>
      <dgm:spPr/>
      <dgm:t>
        <a:bodyPr/>
        <a:lstStyle/>
        <a:p>
          <a:endParaRPr lang="es-AR"/>
        </a:p>
      </dgm:t>
    </dgm:pt>
    <dgm:pt modelId="{988A5EA3-7D29-40B9-BE74-8B5FF06B06F2}" type="sibTrans" cxnId="{05C3E6C1-29CE-4A0F-A380-3E12A0047305}">
      <dgm:prSet/>
      <dgm:spPr/>
      <dgm:t>
        <a:bodyPr/>
        <a:lstStyle/>
        <a:p>
          <a:endParaRPr lang="es-AR"/>
        </a:p>
      </dgm:t>
    </dgm:pt>
    <dgm:pt modelId="{78718A0C-FBE7-4B26-860C-E0543FC0D8B5}">
      <dgm:prSet phldrT="[Texto]"/>
      <dgm:spPr/>
      <dgm:t>
        <a:bodyPr/>
        <a:lstStyle/>
        <a:p>
          <a:r>
            <a:rPr lang="es-ES_tradnl" dirty="0" smtClean="0"/>
            <a:t>Planes de Estudio</a:t>
          </a:r>
          <a:endParaRPr lang="es-AR" dirty="0"/>
        </a:p>
      </dgm:t>
    </dgm:pt>
    <dgm:pt modelId="{17A6686D-DCD5-4F1C-B5DB-BF77F0885D97}" type="parTrans" cxnId="{85FC7367-75D5-4289-BF6B-B680F5A56E6C}">
      <dgm:prSet/>
      <dgm:spPr/>
      <dgm:t>
        <a:bodyPr/>
        <a:lstStyle/>
        <a:p>
          <a:endParaRPr lang="es-AR"/>
        </a:p>
      </dgm:t>
    </dgm:pt>
    <dgm:pt modelId="{22E5E854-3C14-42AE-A294-14B42E0E0879}" type="sibTrans" cxnId="{85FC7367-75D5-4289-BF6B-B680F5A56E6C}">
      <dgm:prSet/>
      <dgm:spPr/>
      <dgm:t>
        <a:bodyPr/>
        <a:lstStyle/>
        <a:p>
          <a:endParaRPr lang="es-AR"/>
        </a:p>
      </dgm:t>
    </dgm:pt>
    <dgm:pt modelId="{0ECCB6B3-CA58-4676-A82C-6096BADFEC43}">
      <dgm:prSet phldrT="[Texto]"/>
      <dgm:spPr/>
      <dgm:t>
        <a:bodyPr/>
        <a:lstStyle/>
        <a:p>
          <a:r>
            <a:rPr lang="es-ES_tradnl" dirty="0" smtClean="0"/>
            <a:t>Analíticas</a:t>
          </a:r>
          <a:endParaRPr lang="es-AR" dirty="0"/>
        </a:p>
      </dgm:t>
    </dgm:pt>
    <dgm:pt modelId="{C5C031F3-EFF3-4E89-B472-B1D32A07073E}" type="parTrans" cxnId="{BE525DD2-7C2F-43ED-AD91-EA8100FA4734}">
      <dgm:prSet/>
      <dgm:spPr/>
      <dgm:t>
        <a:bodyPr/>
        <a:lstStyle/>
        <a:p>
          <a:endParaRPr lang="es-AR"/>
        </a:p>
      </dgm:t>
    </dgm:pt>
    <dgm:pt modelId="{EB1068E8-C28A-4BBD-8EC2-0467EED68687}" type="sibTrans" cxnId="{BE525DD2-7C2F-43ED-AD91-EA8100FA4734}">
      <dgm:prSet/>
      <dgm:spPr/>
      <dgm:t>
        <a:bodyPr/>
        <a:lstStyle/>
        <a:p>
          <a:endParaRPr lang="es-AR"/>
        </a:p>
      </dgm:t>
    </dgm:pt>
    <dgm:pt modelId="{80E25090-8F20-4288-A7AF-8D1B482A77C2}">
      <dgm:prSet phldrT="[Texto]"/>
      <dgm:spPr/>
      <dgm:t>
        <a:bodyPr/>
        <a:lstStyle/>
        <a:p>
          <a:r>
            <a:rPr lang="es-ES_tradnl" dirty="0" smtClean="0"/>
            <a:t>Tesis</a:t>
          </a:r>
          <a:endParaRPr lang="es-AR" dirty="0"/>
        </a:p>
      </dgm:t>
    </dgm:pt>
    <dgm:pt modelId="{525512E3-C95F-4A60-916D-B79165BD277E}" type="parTrans" cxnId="{E7B24D63-04E5-42C7-B32F-4036F73AACF1}">
      <dgm:prSet/>
      <dgm:spPr/>
      <dgm:t>
        <a:bodyPr/>
        <a:lstStyle/>
        <a:p>
          <a:endParaRPr lang="es-AR"/>
        </a:p>
      </dgm:t>
    </dgm:pt>
    <dgm:pt modelId="{ADD82C2A-6B9F-4A21-B021-89E40F330033}" type="sibTrans" cxnId="{E7B24D63-04E5-42C7-B32F-4036F73AACF1}">
      <dgm:prSet/>
      <dgm:spPr/>
      <dgm:t>
        <a:bodyPr/>
        <a:lstStyle/>
        <a:p>
          <a:endParaRPr lang="es-AR"/>
        </a:p>
      </dgm:t>
    </dgm:pt>
    <dgm:pt modelId="{5AAF23A7-903E-48F2-B9F3-C5362ED29C99}" type="pres">
      <dgm:prSet presAssocID="{0E810E35-4513-4EDD-BFA7-61DD892387C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F1945223-4725-4A21-9C52-429FF01BF28E}" type="pres">
      <dgm:prSet presAssocID="{F1898330-446B-42C5-87B7-9DF3BDCD063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A34CA59-6D2E-41B2-9C6E-BF54E022A272}" type="pres">
      <dgm:prSet presAssocID="{3D887005-264E-46E6-BE0D-CE14E2EE3A4C}" presName="sibTrans" presStyleLbl="sibTrans2D1" presStyleIdx="0" presStyleCnt="7"/>
      <dgm:spPr/>
      <dgm:t>
        <a:bodyPr/>
        <a:lstStyle/>
        <a:p>
          <a:endParaRPr lang="es-AR"/>
        </a:p>
      </dgm:t>
    </dgm:pt>
    <dgm:pt modelId="{537A5099-8BE2-4F94-9296-D6D77DC18FD0}" type="pres">
      <dgm:prSet presAssocID="{3D887005-264E-46E6-BE0D-CE14E2EE3A4C}" presName="connectorText" presStyleLbl="sibTrans2D1" presStyleIdx="0" presStyleCnt="7"/>
      <dgm:spPr/>
      <dgm:t>
        <a:bodyPr/>
        <a:lstStyle/>
        <a:p>
          <a:endParaRPr lang="es-AR"/>
        </a:p>
      </dgm:t>
    </dgm:pt>
    <dgm:pt modelId="{9076CBD6-F3E1-485E-86F9-CD646B7B3BDA}" type="pres">
      <dgm:prSet presAssocID="{17E36EA6-07F1-4D8B-A69F-9E3292ABD16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4E86544-9D08-4AC5-BF57-D5617C3EF10B}" type="pres">
      <dgm:prSet presAssocID="{4AADC230-92C4-4274-AD08-7F9DCFB39F20}" presName="sibTrans" presStyleLbl="sibTrans2D1" presStyleIdx="1" presStyleCnt="7"/>
      <dgm:spPr/>
      <dgm:t>
        <a:bodyPr/>
        <a:lstStyle/>
        <a:p>
          <a:endParaRPr lang="es-AR"/>
        </a:p>
      </dgm:t>
    </dgm:pt>
    <dgm:pt modelId="{C260E499-8E37-44EC-BB3D-9B33C4267B4A}" type="pres">
      <dgm:prSet presAssocID="{4AADC230-92C4-4274-AD08-7F9DCFB39F20}" presName="connectorText" presStyleLbl="sibTrans2D1" presStyleIdx="1" presStyleCnt="7"/>
      <dgm:spPr/>
      <dgm:t>
        <a:bodyPr/>
        <a:lstStyle/>
        <a:p>
          <a:endParaRPr lang="es-AR"/>
        </a:p>
      </dgm:t>
    </dgm:pt>
    <dgm:pt modelId="{A74460B3-CFA8-41FE-9477-4F1B426F2C3E}" type="pres">
      <dgm:prSet presAssocID="{37E9E2DF-758D-4721-8C6A-73C9BC8D106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09218091-9554-4E8C-B9ED-45EDE6DD9BB0}" type="pres">
      <dgm:prSet presAssocID="{D5B3FAA9-1EBC-48F9-9603-B308B45927C2}" presName="sibTrans" presStyleLbl="sibTrans2D1" presStyleIdx="2" presStyleCnt="7"/>
      <dgm:spPr/>
      <dgm:t>
        <a:bodyPr/>
        <a:lstStyle/>
        <a:p>
          <a:endParaRPr lang="es-AR"/>
        </a:p>
      </dgm:t>
    </dgm:pt>
    <dgm:pt modelId="{B39538EC-3EFE-4C86-9DBE-2CB09BD9C8C5}" type="pres">
      <dgm:prSet presAssocID="{D5B3FAA9-1EBC-48F9-9603-B308B45927C2}" presName="connectorText" presStyleLbl="sibTrans2D1" presStyleIdx="2" presStyleCnt="7"/>
      <dgm:spPr/>
      <dgm:t>
        <a:bodyPr/>
        <a:lstStyle/>
        <a:p>
          <a:endParaRPr lang="es-AR"/>
        </a:p>
      </dgm:t>
    </dgm:pt>
    <dgm:pt modelId="{40DF8329-B664-4E89-A064-C67437316F59}" type="pres">
      <dgm:prSet presAssocID="{C0A4C569-C0D9-4519-A8EC-F1BE8CF2ADE0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BB8AC22-9C86-431D-8A87-D46907A019CA}" type="pres">
      <dgm:prSet presAssocID="{988A5EA3-7D29-40B9-BE74-8B5FF06B06F2}" presName="sibTrans" presStyleLbl="sibTrans2D1" presStyleIdx="3" presStyleCnt="7"/>
      <dgm:spPr/>
      <dgm:t>
        <a:bodyPr/>
        <a:lstStyle/>
        <a:p>
          <a:endParaRPr lang="es-AR"/>
        </a:p>
      </dgm:t>
    </dgm:pt>
    <dgm:pt modelId="{DEA84D92-DBF2-40AB-8FDB-E58E17798845}" type="pres">
      <dgm:prSet presAssocID="{988A5EA3-7D29-40B9-BE74-8B5FF06B06F2}" presName="connectorText" presStyleLbl="sibTrans2D1" presStyleIdx="3" presStyleCnt="7"/>
      <dgm:spPr/>
      <dgm:t>
        <a:bodyPr/>
        <a:lstStyle/>
        <a:p>
          <a:endParaRPr lang="es-AR"/>
        </a:p>
      </dgm:t>
    </dgm:pt>
    <dgm:pt modelId="{57B06E1B-A11E-4EBF-968C-3F8C3D1E365C}" type="pres">
      <dgm:prSet presAssocID="{78718A0C-FBE7-4B26-860C-E0543FC0D8B5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9A891772-BB42-4E37-A03F-BDCC7D229F70}" type="pres">
      <dgm:prSet presAssocID="{22E5E854-3C14-42AE-A294-14B42E0E0879}" presName="sibTrans" presStyleLbl="sibTrans2D1" presStyleIdx="4" presStyleCnt="7"/>
      <dgm:spPr/>
      <dgm:t>
        <a:bodyPr/>
        <a:lstStyle/>
        <a:p>
          <a:endParaRPr lang="es-AR"/>
        </a:p>
      </dgm:t>
    </dgm:pt>
    <dgm:pt modelId="{9A4E1E0A-48B4-438A-B250-8059A0C93551}" type="pres">
      <dgm:prSet presAssocID="{22E5E854-3C14-42AE-A294-14B42E0E0879}" presName="connectorText" presStyleLbl="sibTrans2D1" presStyleIdx="4" presStyleCnt="7"/>
      <dgm:spPr/>
      <dgm:t>
        <a:bodyPr/>
        <a:lstStyle/>
        <a:p>
          <a:endParaRPr lang="es-AR"/>
        </a:p>
      </dgm:t>
    </dgm:pt>
    <dgm:pt modelId="{B83F4E88-5980-49D7-B0E4-6F8EF0974C41}" type="pres">
      <dgm:prSet presAssocID="{0ECCB6B3-CA58-4676-A82C-6096BADFEC4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B443F37C-6F4E-4631-9F27-C94414588F7D}" type="pres">
      <dgm:prSet presAssocID="{EB1068E8-C28A-4BBD-8EC2-0467EED68687}" presName="sibTrans" presStyleLbl="sibTrans2D1" presStyleIdx="5" presStyleCnt="7"/>
      <dgm:spPr/>
      <dgm:t>
        <a:bodyPr/>
        <a:lstStyle/>
        <a:p>
          <a:endParaRPr lang="es-AR"/>
        </a:p>
      </dgm:t>
    </dgm:pt>
    <dgm:pt modelId="{1AE53ED6-EAC4-4612-907B-56DCDA883AC0}" type="pres">
      <dgm:prSet presAssocID="{EB1068E8-C28A-4BBD-8EC2-0467EED68687}" presName="connectorText" presStyleLbl="sibTrans2D1" presStyleIdx="5" presStyleCnt="7"/>
      <dgm:spPr/>
      <dgm:t>
        <a:bodyPr/>
        <a:lstStyle/>
        <a:p>
          <a:endParaRPr lang="es-AR"/>
        </a:p>
      </dgm:t>
    </dgm:pt>
    <dgm:pt modelId="{470CB06C-5281-4F67-96AD-36B669D9F7C9}" type="pres">
      <dgm:prSet presAssocID="{80E25090-8F20-4288-A7AF-8D1B482A77C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A384443-3396-473C-96AE-4E8153B6CC6F}" type="pres">
      <dgm:prSet presAssocID="{ADD82C2A-6B9F-4A21-B021-89E40F330033}" presName="sibTrans" presStyleLbl="sibTrans2D1" presStyleIdx="6" presStyleCnt="7"/>
      <dgm:spPr/>
      <dgm:t>
        <a:bodyPr/>
        <a:lstStyle/>
        <a:p>
          <a:endParaRPr lang="es-AR"/>
        </a:p>
      </dgm:t>
    </dgm:pt>
    <dgm:pt modelId="{68EE116C-2E36-4B41-BCDC-4670D8300496}" type="pres">
      <dgm:prSet presAssocID="{ADD82C2A-6B9F-4A21-B021-89E40F330033}" presName="connectorText" presStyleLbl="sibTrans2D1" presStyleIdx="6" presStyleCnt="7"/>
      <dgm:spPr/>
      <dgm:t>
        <a:bodyPr/>
        <a:lstStyle/>
        <a:p>
          <a:endParaRPr lang="es-AR"/>
        </a:p>
      </dgm:t>
    </dgm:pt>
  </dgm:ptLst>
  <dgm:cxnLst>
    <dgm:cxn modelId="{273EEBE7-09C2-4CC8-B300-49914BDB89DF}" type="presOf" srcId="{EB1068E8-C28A-4BBD-8EC2-0467EED68687}" destId="{B443F37C-6F4E-4631-9F27-C94414588F7D}" srcOrd="0" destOrd="0" presId="urn:microsoft.com/office/officeart/2005/8/layout/cycle2"/>
    <dgm:cxn modelId="{F061100F-3ACC-4252-A4B3-4274F258A0DC}" type="presOf" srcId="{D5B3FAA9-1EBC-48F9-9603-B308B45927C2}" destId="{09218091-9554-4E8C-B9ED-45EDE6DD9BB0}" srcOrd="0" destOrd="0" presId="urn:microsoft.com/office/officeart/2005/8/layout/cycle2"/>
    <dgm:cxn modelId="{D6113873-5813-4FCD-90F9-5CBE2D70A474}" srcId="{0E810E35-4513-4EDD-BFA7-61DD892387CF}" destId="{17E36EA6-07F1-4D8B-A69F-9E3292ABD16F}" srcOrd="1" destOrd="0" parTransId="{9B150A41-FF93-4B17-A926-515A2D3C075E}" sibTransId="{4AADC230-92C4-4274-AD08-7F9DCFB39F20}"/>
    <dgm:cxn modelId="{41CE2A3F-5BCA-4879-8C05-783C6B12D100}" type="presOf" srcId="{3D887005-264E-46E6-BE0D-CE14E2EE3A4C}" destId="{537A5099-8BE2-4F94-9296-D6D77DC18FD0}" srcOrd="1" destOrd="0" presId="urn:microsoft.com/office/officeart/2005/8/layout/cycle2"/>
    <dgm:cxn modelId="{E017C4B1-6C30-4281-8C35-0F8ECC6AE5EB}" type="presOf" srcId="{F1898330-446B-42C5-87B7-9DF3BDCD0631}" destId="{F1945223-4725-4A21-9C52-429FF01BF28E}" srcOrd="0" destOrd="0" presId="urn:microsoft.com/office/officeart/2005/8/layout/cycle2"/>
    <dgm:cxn modelId="{E7B24D63-04E5-42C7-B32F-4036F73AACF1}" srcId="{0E810E35-4513-4EDD-BFA7-61DD892387CF}" destId="{80E25090-8F20-4288-A7AF-8D1B482A77C2}" srcOrd="6" destOrd="0" parTransId="{525512E3-C95F-4A60-916D-B79165BD277E}" sibTransId="{ADD82C2A-6B9F-4A21-B021-89E40F330033}"/>
    <dgm:cxn modelId="{3C2C33B1-EC6A-48FD-9F79-91305621A555}" type="presOf" srcId="{78718A0C-FBE7-4B26-860C-E0543FC0D8B5}" destId="{57B06E1B-A11E-4EBF-968C-3F8C3D1E365C}" srcOrd="0" destOrd="0" presId="urn:microsoft.com/office/officeart/2005/8/layout/cycle2"/>
    <dgm:cxn modelId="{346A46CF-5B75-4CE9-AA05-0A6C7C3D7162}" type="presOf" srcId="{4AADC230-92C4-4274-AD08-7F9DCFB39F20}" destId="{C260E499-8E37-44EC-BB3D-9B33C4267B4A}" srcOrd="1" destOrd="0" presId="urn:microsoft.com/office/officeart/2005/8/layout/cycle2"/>
    <dgm:cxn modelId="{D41D147D-AAB6-4B54-863F-338D4B67900E}" srcId="{0E810E35-4513-4EDD-BFA7-61DD892387CF}" destId="{F1898330-446B-42C5-87B7-9DF3BDCD0631}" srcOrd="0" destOrd="0" parTransId="{B16F256A-2B63-41B0-8540-27891EB8CD66}" sibTransId="{3D887005-264E-46E6-BE0D-CE14E2EE3A4C}"/>
    <dgm:cxn modelId="{6C5F5B8C-5207-4CB6-839E-D81C70519241}" type="presOf" srcId="{22E5E854-3C14-42AE-A294-14B42E0E0879}" destId="{9A4E1E0A-48B4-438A-B250-8059A0C93551}" srcOrd="1" destOrd="0" presId="urn:microsoft.com/office/officeart/2005/8/layout/cycle2"/>
    <dgm:cxn modelId="{9272097F-CEC5-4236-8A1E-17F8D1EAD30D}" type="presOf" srcId="{C0A4C569-C0D9-4519-A8EC-F1BE8CF2ADE0}" destId="{40DF8329-B664-4E89-A064-C67437316F59}" srcOrd="0" destOrd="0" presId="urn:microsoft.com/office/officeart/2005/8/layout/cycle2"/>
    <dgm:cxn modelId="{05C3E6C1-29CE-4A0F-A380-3E12A0047305}" srcId="{0E810E35-4513-4EDD-BFA7-61DD892387CF}" destId="{C0A4C569-C0D9-4519-A8EC-F1BE8CF2ADE0}" srcOrd="3" destOrd="0" parTransId="{5D3BEDF3-6A1F-4A1E-ABEB-50AFB4FACF05}" sibTransId="{988A5EA3-7D29-40B9-BE74-8B5FF06B06F2}"/>
    <dgm:cxn modelId="{3D564624-3CFC-41AB-92A4-B9284314F15A}" type="presOf" srcId="{EB1068E8-C28A-4BBD-8EC2-0467EED68687}" destId="{1AE53ED6-EAC4-4612-907B-56DCDA883AC0}" srcOrd="1" destOrd="0" presId="urn:microsoft.com/office/officeart/2005/8/layout/cycle2"/>
    <dgm:cxn modelId="{AC62D7B3-9DE3-4601-8882-9C71DA27249A}" type="presOf" srcId="{22E5E854-3C14-42AE-A294-14B42E0E0879}" destId="{9A891772-BB42-4E37-A03F-BDCC7D229F70}" srcOrd="0" destOrd="0" presId="urn:microsoft.com/office/officeart/2005/8/layout/cycle2"/>
    <dgm:cxn modelId="{85FC7367-75D5-4289-BF6B-B680F5A56E6C}" srcId="{0E810E35-4513-4EDD-BFA7-61DD892387CF}" destId="{78718A0C-FBE7-4B26-860C-E0543FC0D8B5}" srcOrd="4" destOrd="0" parTransId="{17A6686D-DCD5-4F1C-B5DB-BF77F0885D97}" sibTransId="{22E5E854-3C14-42AE-A294-14B42E0E0879}"/>
    <dgm:cxn modelId="{04BE47DC-C831-4280-BD83-D1E7BE9504DB}" type="presOf" srcId="{37E9E2DF-758D-4721-8C6A-73C9BC8D106F}" destId="{A74460B3-CFA8-41FE-9477-4F1B426F2C3E}" srcOrd="0" destOrd="0" presId="urn:microsoft.com/office/officeart/2005/8/layout/cycle2"/>
    <dgm:cxn modelId="{1F7A8DB9-06BC-48CE-BB8F-3AE84E419BFF}" type="presOf" srcId="{D5B3FAA9-1EBC-48F9-9603-B308B45927C2}" destId="{B39538EC-3EFE-4C86-9DBE-2CB09BD9C8C5}" srcOrd="1" destOrd="0" presId="urn:microsoft.com/office/officeart/2005/8/layout/cycle2"/>
    <dgm:cxn modelId="{43623716-3FCF-4AF1-8D26-AE8DDE3CDC55}" type="presOf" srcId="{3D887005-264E-46E6-BE0D-CE14E2EE3A4C}" destId="{FA34CA59-6D2E-41B2-9C6E-BF54E022A272}" srcOrd="0" destOrd="0" presId="urn:microsoft.com/office/officeart/2005/8/layout/cycle2"/>
    <dgm:cxn modelId="{3E21C6B9-C422-4C3D-9227-0DBDCF687725}" type="presOf" srcId="{988A5EA3-7D29-40B9-BE74-8B5FF06B06F2}" destId="{9BB8AC22-9C86-431D-8A87-D46907A019CA}" srcOrd="0" destOrd="0" presId="urn:microsoft.com/office/officeart/2005/8/layout/cycle2"/>
    <dgm:cxn modelId="{93525911-24CB-464E-BCB1-FFF0E58D9732}" type="presOf" srcId="{ADD82C2A-6B9F-4A21-B021-89E40F330033}" destId="{68EE116C-2E36-4B41-BCDC-4670D8300496}" srcOrd="1" destOrd="0" presId="urn:microsoft.com/office/officeart/2005/8/layout/cycle2"/>
    <dgm:cxn modelId="{19C8536F-5D11-4EF0-A0FE-DB99798B2E13}" type="presOf" srcId="{4AADC230-92C4-4274-AD08-7F9DCFB39F20}" destId="{E4E86544-9D08-4AC5-BF57-D5617C3EF10B}" srcOrd="0" destOrd="0" presId="urn:microsoft.com/office/officeart/2005/8/layout/cycle2"/>
    <dgm:cxn modelId="{8B0BA03B-E227-42A6-A2EA-0B27FEAC89F4}" type="presOf" srcId="{ADD82C2A-6B9F-4A21-B021-89E40F330033}" destId="{8A384443-3396-473C-96AE-4E8153B6CC6F}" srcOrd="0" destOrd="0" presId="urn:microsoft.com/office/officeart/2005/8/layout/cycle2"/>
    <dgm:cxn modelId="{1B2F23B8-6AF8-4F6C-902C-68625F3F22CB}" type="presOf" srcId="{0ECCB6B3-CA58-4676-A82C-6096BADFEC43}" destId="{B83F4E88-5980-49D7-B0E4-6F8EF0974C41}" srcOrd="0" destOrd="0" presId="urn:microsoft.com/office/officeart/2005/8/layout/cycle2"/>
    <dgm:cxn modelId="{96F29309-828A-4738-83A0-CBF0B1FC39A6}" type="presOf" srcId="{80E25090-8F20-4288-A7AF-8D1B482A77C2}" destId="{470CB06C-5281-4F67-96AD-36B669D9F7C9}" srcOrd="0" destOrd="0" presId="urn:microsoft.com/office/officeart/2005/8/layout/cycle2"/>
    <dgm:cxn modelId="{6F4456EB-FA73-471F-A6E0-B491E84E8577}" type="presOf" srcId="{988A5EA3-7D29-40B9-BE74-8B5FF06B06F2}" destId="{DEA84D92-DBF2-40AB-8FDB-E58E17798845}" srcOrd="1" destOrd="0" presId="urn:microsoft.com/office/officeart/2005/8/layout/cycle2"/>
    <dgm:cxn modelId="{8AF33966-26B9-4E2C-84B9-4B1187B19AAF}" type="presOf" srcId="{17E36EA6-07F1-4D8B-A69F-9E3292ABD16F}" destId="{9076CBD6-F3E1-485E-86F9-CD646B7B3BDA}" srcOrd="0" destOrd="0" presId="urn:microsoft.com/office/officeart/2005/8/layout/cycle2"/>
    <dgm:cxn modelId="{BE525DD2-7C2F-43ED-AD91-EA8100FA4734}" srcId="{0E810E35-4513-4EDD-BFA7-61DD892387CF}" destId="{0ECCB6B3-CA58-4676-A82C-6096BADFEC43}" srcOrd="5" destOrd="0" parTransId="{C5C031F3-EFF3-4E89-B472-B1D32A07073E}" sibTransId="{EB1068E8-C28A-4BBD-8EC2-0467EED68687}"/>
    <dgm:cxn modelId="{485D87B0-E72C-4103-88CF-6871121332B2}" type="presOf" srcId="{0E810E35-4513-4EDD-BFA7-61DD892387CF}" destId="{5AAF23A7-903E-48F2-B9F3-C5362ED29C99}" srcOrd="0" destOrd="0" presId="urn:microsoft.com/office/officeart/2005/8/layout/cycle2"/>
    <dgm:cxn modelId="{54F67787-79AD-4778-BDB7-85AF2958DCBA}" srcId="{0E810E35-4513-4EDD-BFA7-61DD892387CF}" destId="{37E9E2DF-758D-4721-8C6A-73C9BC8D106F}" srcOrd="2" destOrd="0" parTransId="{75614AFB-4D26-4279-BE8C-4AFE66B3C491}" sibTransId="{D5B3FAA9-1EBC-48F9-9603-B308B45927C2}"/>
    <dgm:cxn modelId="{7F557814-6D33-45C0-84F2-205A0AA1ABF4}" type="presParOf" srcId="{5AAF23A7-903E-48F2-B9F3-C5362ED29C99}" destId="{F1945223-4725-4A21-9C52-429FF01BF28E}" srcOrd="0" destOrd="0" presId="urn:microsoft.com/office/officeart/2005/8/layout/cycle2"/>
    <dgm:cxn modelId="{97CD4731-6674-461A-BF6D-A865464CC47D}" type="presParOf" srcId="{5AAF23A7-903E-48F2-B9F3-C5362ED29C99}" destId="{FA34CA59-6D2E-41B2-9C6E-BF54E022A272}" srcOrd="1" destOrd="0" presId="urn:microsoft.com/office/officeart/2005/8/layout/cycle2"/>
    <dgm:cxn modelId="{E8A6D2FD-09AF-433D-8FCE-0927CAD8BCB4}" type="presParOf" srcId="{FA34CA59-6D2E-41B2-9C6E-BF54E022A272}" destId="{537A5099-8BE2-4F94-9296-D6D77DC18FD0}" srcOrd="0" destOrd="0" presId="urn:microsoft.com/office/officeart/2005/8/layout/cycle2"/>
    <dgm:cxn modelId="{0300D8BF-82AF-424A-91CD-CBD2C9F6F909}" type="presParOf" srcId="{5AAF23A7-903E-48F2-B9F3-C5362ED29C99}" destId="{9076CBD6-F3E1-485E-86F9-CD646B7B3BDA}" srcOrd="2" destOrd="0" presId="urn:microsoft.com/office/officeart/2005/8/layout/cycle2"/>
    <dgm:cxn modelId="{22172223-BFCD-47B7-81BF-ADBFAF8A1A60}" type="presParOf" srcId="{5AAF23A7-903E-48F2-B9F3-C5362ED29C99}" destId="{E4E86544-9D08-4AC5-BF57-D5617C3EF10B}" srcOrd="3" destOrd="0" presId="urn:microsoft.com/office/officeart/2005/8/layout/cycle2"/>
    <dgm:cxn modelId="{C154F17A-48C3-488C-8D71-593FD05D2EED}" type="presParOf" srcId="{E4E86544-9D08-4AC5-BF57-D5617C3EF10B}" destId="{C260E499-8E37-44EC-BB3D-9B33C4267B4A}" srcOrd="0" destOrd="0" presId="urn:microsoft.com/office/officeart/2005/8/layout/cycle2"/>
    <dgm:cxn modelId="{D6379869-E1B5-4049-8B9E-BAB70BAEDACF}" type="presParOf" srcId="{5AAF23A7-903E-48F2-B9F3-C5362ED29C99}" destId="{A74460B3-CFA8-41FE-9477-4F1B426F2C3E}" srcOrd="4" destOrd="0" presId="urn:microsoft.com/office/officeart/2005/8/layout/cycle2"/>
    <dgm:cxn modelId="{61192CA6-63FE-4B33-9BFF-1A461F703CF8}" type="presParOf" srcId="{5AAF23A7-903E-48F2-B9F3-C5362ED29C99}" destId="{09218091-9554-4E8C-B9ED-45EDE6DD9BB0}" srcOrd="5" destOrd="0" presId="urn:microsoft.com/office/officeart/2005/8/layout/cycle2"/>
    <dgm:cxn modelId="{F607570F-5E9B-426D-9B2B-EE3F3C9024EA}" type="presParOf" srcId="{09218091-9554-4E8C-B9ED-45EDE6DD9BB0}" destId="{B39538EC-3EFE-4C86-9DBE-2CB09BD9C8C5}" srcOrd="0" destOrd="0" presId="urn:microsoft.com/office/officeart/2005/8/layout/cycle2"/>
    <dgm:cxn modelId="{23851832-4DBE-4DC6-8D8B-3DC3CF236398}" type="presParOf" srcId="{5AAF23A7-903E-48F2-B9F3-C5362ED29C99}" destId="{40DF8329-B664-4E89-A064-C67437316F59}" srcOrd="6" destOrd="0" presId="urn:microsoft.com/office/officeart/2005/8/layout/cycle2"/>
    <dgm:cxn modelId="{F5E945CC-554B-4603-BBCF-18D8259F83C0}" type="presParOf" srcId="{5AAF23A7-903E-48F2-B9F3-C5362ED29C99}" destId="{9BB8AC22-9C86-431D-8A87-D46907A019CA}" srcOrd="7" destOrd="0" presId="urn:microsoft.com/office/officeart/2005/8/layout/cycle2"/>
    <dgm:cxn modelId="{9375BEAA-4D1B-4BB2-94DB-C00857F29C2E}" type="presParOf" srcId="{9BB8AC22-9C86-431D-8A87-D46907A019CA}" destId="{DEA84D92-DBF2-40AB-8FDB-E58E17798845}" srcOrd="0" destOrd="0" presId="urn:microsoft.com/office/officeart/2005/8/layout/cycle2"/>
    <dgm:cxn modelId="{7A13D45D-93A4-46E3-87F2-299DCA82145A}" type="presParOf" srcId="{5AAF23A7-903E-48F2-B9F3-C5362ED29C99}" destId="{57B06E1B-A11E-4EBF-968C-3F8C3D1E365C}" srcOrd="8" destOrd="0" presId="urn:microsoft.com/office/officeart/2005/8/layout/cycle2"/>
    <dgm:cxn modelId="{BEABD9E2-E292-4F12-BF51-DC62CEA6C210}" type="presParOf" srcId="{5AAF23A7-903E-48F2-B9F3-C5362ED29C99}" destId="{9A891772-BB42-4E37-A03F-BDCC7D229F70}" srcOrd="9" destOrd="0" presId="urn:microsoft.com/office/officeart/2005/8/layout/cycle2"/>
    <dgm:cxn modelId="{14B7B8A5-75FA-40E6-9EA3-90C87BD342EE}" type="presParOf" srcId="{9A891772-BB42-4E37-A03F-BDCC7D229F70}" destId="{9A4E1E0A-48B4-438A-B250-8059A0C93551}" srcOrd="0" destOrd="0" presId="urn:microsoft.com/office/officeart/2005/8/layout/cycle2"/>
    <dgm:cxn modelId="{F0D7B25B-12E3-4CE3-8A2D-E0D67408A9D1}" type="presParOf" srcId="{5AAF23A7-903E-48F2-B9F3-C5362ED29C99}" destId="{B83F4E88-5980-49D7-B0E4-6F8EF0974C41}" srcOrd="10" destOrd="0" presId="urn:microsoft.com/office/officeart/2005/8/layout/cycle2"/>
    <dgm:cxn modelId="{CEFBEB9D-2A24-4F7B-BDDC-EBC57E9D550A}" type="presParOf" srcId="{5AAF23A7-903E-48F2-B9F3-C5362ED29C99}" destId="{B443F37C-6F4E-4631-9F27-C94414588F7D}" srcOrd="11" destOrd="0" presId="urn:microsoft.com/office/officeart/2005/8/layout/cycle2"/>
    <dgm:cxn modelId="{715EB783-B3DC-41E8-9C58-56276DDA6FC3}" type="presParOf" srcId="{B443F37C-6F4E-4631-9F27-C94414588F7D}" destId="{1AE53ED6-EAC4-4612-907B-56DCDA883AC0}" srcOrd="0" destOrd="0" presId="urn:microsoft.com/office/officeart/2005/8/layout/cycle2"/>
    <dgm:cxn modelId="{D982A7F5-3AAE-4DD2-96D5-DFC51E6FBDA7}" type="presParOf" srcId="{5AAF23A7-903E-48F2-B9F3-C5362ED29C99}" destId="{470CB06C-5281-4F67-96AD-36B669D9F7C9}" srcOrd="12" destOrd="0" presId="urn:microsoft.com/office/officeart/2005/8/layout/cycle2"/>
    <dgm:cxn modelId="{706A2F4D-1BD6-4114-BC83-D28CF1199A32}" type="presParOf" srcId="{5AAF23A7-903E-48F2-B9F3-C5362ED29C99}" destId="{8A384443-3396-473C-96AE-4E8153B6CC6F}" srcOrd="13" destOrd="0" presId="urn:microsoft.com/office/officeart/2005/8/layout/cycle2"/>
    <dgm:cxn modelId="{19384001-14D2-44DD-8C56-FC8644313DB9}" type="presParOf" srcId="{8A384443-3396-473C-96AE-4E8153B6CC6F}" destId="{68EE116C-2E36-4B41-BCDC-4670D8300496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D1B441-0138-4BBC-A921-40A167FB4187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3364CF9B-DFF5-4850-B5BA-04C2A3155721}">
      <dgm:prSet phldrT="[Texto]"/>
      <dgm:spPr/>
      <dgm:t>
        <a:bodyPr/>
        <a:lstStyle/>
        <a:p>
          <a:r>
            <a:rPr lang="es-ES_tradnl" dirty="0" smtClean="0"/>
            <a:t>Personal</a:t>
          </a:r>
          <a:endParaRPr lang="es-AR" dirty="0"/>
        </a:p>
      </dgm:t>
    </dgm:pt>
    <dgm:pt modelId="{8D3E7406-CFF3-4B57-80F8-2576A863E3BD}" type="parTrans" cxnId="{28B13019-53F9-4961-A9E3-0F96914BD76F}">
      <dgm:prSet/>
      <dgm:spPr/>
      <dgm:t>
        <a:bodyPr/>
        <a:lstStyle/>
        <a:p>
          <a:endParaRPr lang="es-AR"/>
        </a:p>
      </dgm:t>
    </dgm:pt>
    <dgm:pt modelId="{2DAEB688-C33A-498B-A9EB-3089D2724110}" type="sibTrans" cxnId="{28B13019-53F9-4961-A9E3-0F96914BD76F}">
      <dgm:prSet/>
      <dgm:spPr/>
      <dgm:t>
        <a:bodyPr/>
        <a:lstStyle/>
        <a:p>
          <a:endParaRPr lang="es-AR"/>
        </a:p>
      </dgm:t>
    </dgm:pt>
    <dgm:pt modelId="{2F6E578F-0062-4CCD-AE07-E2FA583D6CAD}">
      <dgm:prSet phldrT="[Texto]"/>
      <dgm:spPr/>
      <dgm:t>
        <a:bodyPr/>
        <a:lstStyle/>
        <a:p>
          <a:r>
            <a:rPr lang="es-ES_tradnl" dirty="0" smtClean="0"/>
            <a:t>Institucional</a:t>
          </a:r>
          <a:endParaRPr lang="es-AR" dirty="0"/>
        </a:p>
      </dgm:t>
    </dgm:pt>
    <dgm:pt modelId="{CDD8D8AA-749C-4990-A5DD-502BAE8FF546}" type="parTrans" cxnId="{FCA2C97F-997D-47B5-913D-6249C40D72FB}">
      <dgm:prSet/>
      <dgm:spPr/>
      <dgm:t>
        <a:bodyPr/>
        <a:lstStyle/>
        <a:p>
          <a:endParaRPr lang="es-AR"/>
        </a:p>
      </dgm:t>
    </dgm:pt>
    <dgm:pt modelId="{EF9BC4A9-AB6D-40E2-9901-14FB471013F3}" type="sibTrans" cxnId="{FCA2C97F-997D-47B5-913D-6249C40D72FB}">
      <dgm:prSet/>
      <dgm:spPr/>
      <dgm:t>
        <a:bodyPr/>
        <a:lstStyle/>
        <a:p>
          <a:endParaRPr lang="es-AR"/>
        </a:p>
      </dgm:t>
    </dgm:pt>
    <dgm:pt modelId="{A907D48B-6C33-4231-8EF3-CD1AC0A0224F}">
      <dgm:prSet phldrT="[Texto]"/>
      <dgm:spPr/>
      <dgm:t>
        <a:bodyPr/>
        <a:lstStyle/>
        <a:p>
          <a:r>
            <a:rPr lang="es-ES_tradnl" dirty="0" smtClean="0"/>
            <a:t>Materia</a:t>
          </a:r>
          <a:endParaRPr lang="es-AR" dirty="0"/>
        </a:p>
      </dgm:t>
    </dgm:pt>
    <dgm:pt modelId="{115395C4-CC0E-44C3-B572-78BA58BBE6EC}" type="parTrans" cxnId="{3810D30F-25D2-4EB7-9E1D-F3ABD0D2BD02}">
      <dgm:prSet/>
      <dgm:spPr/>
      <dgm:t>
        <a:bodyPr/>
        <a:lstStyle/>
        <a:p>
          <a:endParaRPr lang="es-AR"/>
        </a:p>
      </dgm:t>
    </dgm:pt>
    <dgm:pt modelId="{E34E9DAE-3C87-40B7-B50F-3EF51B20F32A}" type="sibTrans" cxnId="{3810D30F-25D2-4EB7-9E1D-F3ABD0D2BD02}">
      <dgm:prSet/>
      <dgm:spPr/>
      <dgm:t>
        <a:bodyPr/>
        <a:lstStyle/>
        <a:p>
          <a:endParaRPr lang="es-AR"/>
        </a:p>
      </dgm:t>
    </dgm:pt>
    <dgm:pt modelId="{916B6AE1-EA9B-4EF0-B09F-67047F88A697}">
      <dgm:prSet phldrT="[Texto]"/>
      <dgm:spPr/>
      <dgm:t>
        <a:bodyPr/>
        <a:lstStyle/>
        <a:p>
          <a:r>
            <a:rPr lang="es-ES_tradnl" dirty="0" smtClean="0"/>
            <a:t>Series</a:t>
          </a:r>
          <a:endParaRPr lang="es-AR" dirty="0"/>
        </a:p>
      </dgm:t>
    </dgm:pt>
    <dgm:pt modelId="{36C80D22-BFF5-4A66-9ACF-60C897518B5C}" type="parTrans" cxnId="{1C384893-5DB2-4D43-9654-E424FC6C0E1E}">
      <dgm:prSet/>
      <dgm:spPr/>
      <dgm:t>
        <a:bodyPr/>
        <a:lstStyle/>
        <a:p>
          <a:endParaRPr lang="es-AR"/>
        </a:p>
      </dgm:t>
    </dgm:pt>
    <dgm:pt modelId="{CB8C4B9C-56E0-452D-8757-2901BEE0B964}" type="sibTrans" cxnId="{1C384893-5DB2-4D43-9654-E424FC6C0E1E}">
      <dgm:prSet/>
      <dgm:spPr/>
      <dgm:t>
        <a:bodyPr/>
        <a:lstStyle/>
        <a:p>
          <a:endParaRPr lang="es-AR"/>
        </a:p>
      </dgm:t>
    </dgm:pt>
    <dgm:pt modelId="{25F88FCB-7F22-4810-A1C1-C8DABB1DE241}" type="pres">
      <dgm:prSet presAssocID="{85D1B441-0138-4BBC-A921-40A167FB41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0D9C9C92-A9A6-4A47-BEA0-167F879726C3}" type="pres">
      <dgm:prSet presAssocID="{3364CF9B-DFF5-4850-B5BA-04C2A315572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29FBE89-4681-4493-91F6-48694351A54E}" type="pres">
      <dgm:prSet presAssocID="{2DAEB688-C33A-498B-A9EB-3089D2724110}" presName="sibTrans" presStyleLbl="sibTrans2D1" presStyleIdx="0" presStyleCnt="4"/>
      <dgm:spPr/>
      <dgm:t>
        <a:bodyPr/>
        <a:lstStyle/>
        <a:p>
          <a:endParaRPr lang="es-AR"/>
        </a:p>
      </dgm:t>
    </dgm:pt>
    <dgm:pt modelId="{A21DC5ED-BDEB-4693-95CD-29826F3EC54D}" type="pres">
      <dgm:prSet presAssocID="{2DAEB688-C33A-498B-A9EB-3089D2724110}" presName="connectorText" presStyleLbl="sibTrans2D1" presStyleIdx="0" presStyleCnt="4"/>
      <dgm:spPr/>
      <dgm:t>
        <a:bodyPr/>
        <a:lstStyle/>
        <a:p>
          <a:endParaRPr lang="es-AR"/>
        </a:p>
      </dgm:t>
    </dgm:pt>
    <dgm:pt modelId="{2BE20F55-C789-4101-9D4E-B82B36F527BC}" type="pres">
      <dgm:prSet presAssocID="{2F6E578F-0062-4CCD-AE07-E2FA583D6CA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5D08BCB-CD33-473C-BD26-4D89D33259E9}" type="pres">
      <dgm:prSet presAssocID="{EF9BC4A9-AB6D-40E2-9901-14FB471013F3}" presName="sibTrans" presStyleLbl="sibTrans2D1" presStyleIdx="1" presStyleCnt="4"/>
      <dgm:spPr/>
      <dgm:t>
        <a:bodyPr/>
        <a:lstStyle/>
        <a:p>
          <a:endParaRPr lang="es-AR"/>
        </a:p>
      </dgm:t>
    </dgm:pt>
    <dgm:pt modelId="{38069C3D-166D-4E42-8E2E-37CBFF9D0339}" type="pres">
      <dgm:prSet presAssocID="{EF9BC4A9-AB6D-40E2-9901-14FB471013F3}" presName="connectorText" presStyleLbl="sibTrans2D1" presStyleIdx="1" presStyleCnt="4"/>
      <dgm:spPr/>
      <dgm:t>
        <a:bodyPr/>
        <a:lstStyle/>
        <a:p>
          <a:endParaRPr lang="es-AR"/>
        </a:p>
      </dgm:t>
    </dgm:pt>
    <dgm:pt modelId="{99C95659-B61E-49E3-9A2D-C976884A5189}" type="pres">
      <dgm:prSet presAssocID="{A907D48B-6C33-4231-8EF3-CD1AC0A0224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22DE96F-D92C-4990-8CC6-E22404679E11}" type="pres">
      <dgm:prSet presAssocID="{E34E9DAE-3C87-40B7-B50F-3EF51B20F32A}" presName="sibTrans" presStyleLbl="sibTrans2D1" presStyleIdx="2" presStyleCnt="4"/>
      <dgm:spPr/>
      <dgm:t>
        <a:bodyPr/>
        <a:lstStyle/>
        <a:p>
          <a:endParaRPr lang="es-AR"/>
        </a:p>
      </dgm:t>
    </dgm:pt>
    <dgm:pt modelId="{6AA8F404-C6F6-405B-943C-7683EF6879E6}" type="pres">
      <dgm:prSet presAssocID="{E34E9DAE-3C87-40B7-B50F-3EF51B20F32A}" presName="connectorText" presStyleLbl="sibTrans2D1" presStyleIdx="2" presStyleCnt="4"/>
      <dgm:spPr/>
      <dgm:t>
        <a:bodyPr/>
        <a:lstStyle/>
        <a:p>
          <a:endParaRPr lang="es-AR"/>
        </a:p>
      </dgm:t>
    </dgm:pt>
    <dgm:pt modelId="{C3F15749-CF53-45A8-8DAB-04101D8D00DA}" type="pres">
      <dgm:prSet presAssocID="{916B6AE1-EA9B-4EF0-B09F-67047F88A6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8DCB1D1-57BA-4362-B2F3-5D57556A7C54}" type="pres">
      <dgm:prSet presAssocID="{CB8C4B9C-56E0-452D-8757-2901BEE0B964}" presName="sibTrans" presStyleLbl="sibTrans2D1" presStyleIdx="3" presStyleCnt="4"/>
      <dgm:spPr/>
      <dgm:t>
        <a:bodyPr/>
        <a:lstStyle/>
        <a:p>
          <a:endParaRPr lang="es-AR"/>
        </a:p>
      </dgm:t>
    </dgm:pt>
    <dgm:pt modelId="{2A457669-E151-471F-9FF9-16366DC037EC}" type="pres">
      <dgm:prSet presAssocID="{CB8C4B9C-56E0-452D-8757-2901BEE0B964}" presName="connectorText" presStyleLbl="sibTrans2D1" presStyleIdx="3" presStyleCnt="4"/>
      <dgm:spPr/>
      <dgm:t>
        <a:bodyPr/>
        <a:lstStyle/>
        <a:p>
          <a:endParaRPr lang="es-AR"/>
        </a:p>
      </dgm:t>
    </dgm:pt>
  </dgm:ptLst>
  <dgm:cxnLst>
    <dgm:cxn modelId="{1444A7DF-DBFB-4601-AD97-AF0556E5D74C}" type="presOf" srcId="{2DAEB688-C33A-498B-A9EB-3089D2724110}" destId="{229FBE89-4681-4493-91F6-48694351A54E}" srcOrd="0" destOrd="0" presId="urn:microsoft.com/office/officeart/2005/8/layout/cycle2"/>
    <dgm:cxn modelId="{947C458B-A66D-4146-BEB0-72D532634D2D}" type="presOf" srcId="{E34E9DAE-3C87-40B7-B50F-3EF51B20F32A}" destId="{6AA8F404-C6F6-405B-943C-7683EF6879E6}" srcOrd="1" destOrd="0" presId="urn:microsoft.com/office/officeart/2005/8/layout/cycle2"/>
    <dgm:cxn modelId="{1C384893-5DB2-4D43-9654-E424FC6C0E1E}" srcId="{85D1B441-0138-4BBC-A921-40A167FB4187}" destId="{916B6AE1-EA9B-4EF0-B09F-67047F88A697}" srcOrd="3" destOrd="0" parTransId="{36C80D22-BFF5-4A66-9ACF-60C897518B5C}" sibTransId="{CB8C4B9C-56E0-452D-8757-2901BEE0B964}"/>
    <dgm:cxn modelId="{6855E990-A7EA-4C82-B082-24BFEE403968}" type="presOf" srcId="{E34E9DAE-3C87-40B7-B50F-3EF51B20F32A}" destId="{222DE96F-D92C-4990-8CC6-E22404679E11}" srcOrd="0" destOrd="0" presId="urn:microsoft.com/office/officeart/2005/8/layout/cycle2"/>
    <dgm:cxn modelId="{4FC2676C-FAAD-4D2F-8F8B-FE5446D60DDE}" type="presOf" srcId="{2F6E578F-0062-4CCD-AE07-E2FA583D6CAD}" destId="{2BE20F55-C789-4101-9D4E-B82B36F527BC}" srcOrd="0" destOrd="0" presId="urn:microsoft.com/office/officeart/2005/8/layout/cycle2"/>
    <dgm:cxn modelId="{35D6DB8F-6192-41FB-A2FC-13BA4CB93DB5}" type="presOf" srcId="{CB8C4B9C-56E0-452D-8757-2901BEE0B964}" destId="{2A457669-E151-471F-9FF9-16366DC037EC}" srcOrd="1" destOrd="0" presId="urn:microsoft.com/office/officeart/2005/8/layout/cycle2"/>
    <dgm:cxn modelId="{720C2531-31A0-4DD7-A8C1-6F1A4A69A006}" type="presOf" srcId="{EF9BC4A9-AB6D-40E2-9901-14FB471013F3}" destId="{85D08BCB-CD33-473C-BD26-4D89D33259E9}" srcOrd="0" destOrd="0" presId="urn:microsoft.com/office/officeart/2005/8/layout/cycle2"/>
    <dgm:cxn modelId="{28B13019-53F9-4961-A9E3-0F96914BD76F}" srcId="{85D1B441-0138-4BBC-A921-40A167FB4187}" destId="{3364CF9B-DFF5-4850-B5BA-04C2A3155721}" srcOrd="0" destOrd="0" parTransId="{8D3E7406-CFF3-4B57-80F8-2576A863E3BD}" sibTransId="{2DAEB688-C33A-498B-A9EB-3089D2724110}"/>
    <dgm:cxn modelId="{6DCEE6E1-5549-4573-A096-0771FF423B33}" type="presOf" srcId="{85D1B441-0138-4BBC-A921-40A167FB4187}" destId="{25F88FCB-7F22-4810-A1C1-C8DABB1DE241}" srcOrd="0" destOrd="0" presId="urn:microsoft.com/office/officeart/2005/8/layout/cycle2"/>
    <dgm:cxn modelId="{94C30605-A263-4950-8175-EAF0C2A75D6A}" type="presOf" srcId="{3364CF9B-DFF5-4850-B5BA-04C2A3155721}" destId="{0D9C9C92-A9A6-4A47-BEA0-167F879726C3}" srcOrd="0" destOrd="0" presId="urn:microsoft.com/office/officeart/2005/8/layout/cycle2"/>
    <dgm:cxn modelId="{2626320F-6227-4AE8-A97B-63F37F937ECC}" type="presOf" srcId="{A907D48B-6C33-4231-8EF3-CD1AC0A0224F}" destId="{99C95659-B61E-49E3-9A2D-C976884A5189}" srcOrd="0" destOrd="0" presId="urn:microsoft.com/office/officeart/2005/8/layout/cycle2"/>
    <dgm:cxn modelId="{4C6119D0-9E9A-4537-98E8-75196CF1801F}" type="presOf" srcId="{CB8C4B9C-56E0-452D-8757-2901BEE0B964}" destId="{A8DCB1D1-57BA-4362-B2F3-5D57556A7C54}" srcOrd="0" destOrd="0" presId="urn:microsoft.com/office/officeart/2005/8/layout/cycle2"/>
    <dgm:cxn modelId="{3810D30F-25D2-4EB7-9E1D-F3ABD0D2BD02}" srcId="{85D1B441-0138-4BBC-A921-40A167FB4187}" destId="{A907D48B-6C33-4231-8EF3-CD1AC0A0224F}" srcOrd="2" destOrd="0" parTransId="{115395C4-CC0E-44C3-B572-78BA58BBE6EC}" sibTransId="{E34E9DAE-3C87-40B7-B50F-3EF51B20F32A}"/>
    <dgm:cxn modelId="{562831B6-1065-4333-8277-760134A1EBAE}" type="presOf" srcId="{EF9BC4A9-AB6D-40E2-9901-14FB471013F3}" destId="{38069C3D-166D-4E42-8E2E-37CBFF9D0339}" srcOrd="1" destOrd="0" presId="urn:microsoft.com/office/officeart/2005/8/layout/cycle2"/>
    <dgm:cxn modelId="{FCA2C97F-997D-47B5-913D-6249C40D72FB}" srcId="{85D1B441-0138-4BBC-A921-40A167FB4187}" destId="{2F6E578F-0062-4CCD-AE07-E2FA583D6CAD}" srcOrd="1" destOrd="0" parTransId="{CDD8D8AA-749C-4990-A5DD-502BAE8FF546}" sibTransId="{EF9BC4A9-AB6D-40E2-9901-14FB471013F3}"/>
    <dgm:cxn modelId="{97AD3D46-4042-42F2-8060-393C2B4D7607}" type="presOf" srcId="{2DAEB688-C33A-498B-A9EB-3089D2724110}" destId="{A21DC5ED-BDEB-4693-95CD-29826F3EC54D}" srcOrd="1" destOrd="0" presId="urn:microsoft.com/office/officeart/2005/8/layout/cycle2"/>
    <dgm:cxn modelId="{D5CFDA91-BA8B-4352-A23D-F923B18417B6}" type="presOf" srcId="{916B6AE1-EA9B-4EF0-B09F-67047F88A697}" destId="{C3F15749-CF53-45A8-8DAB-04101D8D00DA}" srcOrd="0" destOrd="0" presId="urn:microsoft.com/office/officeart/2005/8/layout/cycle2"/>
    <dgm:cxn modelId="{9F4DD407-934D-40AC-BC66-3046632C51E2}" type="presParOf" srcId="{25F88FCB-7F22-4810-A1C1-C8DABB1DE241}" destId="{0D9C9C92-A9A6-4A47-BEA0-167F879726C3}" srcOrd="0" destOrd="0" presId="urn:microsoft.com/office/officeart/2005/8/layout/cycle2"/>
    <dgm:cxn modelId="{EB8382DC-1A3E-48B3-99F1-C393A8991310}" type="presParOf" srcId="{25F88FCB-7F22-4810-A1C1-C8DABB1DE241}" destId="{229FBE89-4681-4493-91F6-48694351A54E}" srcOrd="1" destOrd="0" presId="urn:microsoft.com/office/officeart/2005/8/layout/cycle2"/>
    <dgm:cxn modelId="{CB4C4588-B9CF-44F0-A34A-93E019DBD6C7}" type="presParOf" srcId="{229FBE89-4681-4493-91F6-48694351A54E}" destId="{A21DC5ED-BDEB-4693-95CD-29826F3EC54D}" srcOrd="0" destOrd="0" presId="urn:microsoft.com/office/officeart/2005/8/layout/cycle2"/>
    <dgm:cxn modelId="{761274B7-5F00-409A-BF79-F87934447372}" type="presParOf" srcId="{25F88FCB-7F22-4810-A1C1-C8DABB1DE241}" destId="{2BE20F55-C789-4101-9D4E-B82B36F527BC}" srcOrd="2" destOrd="0" presId="urn:microsoft.com/office/officeart/2005/8/layout/cycle2"/>
    <dgm:cxn modelId="{38AADBAF-2D68-4A49-9AD5-D38CB7D070AB}" type="presParOf" srcId="{25F88FCB-7F22-4810-A1C1-C8DABB1DE241}" destId="{85D08BCB-CD33-473C-BD26-4D89D33259E9}" srcOrd="3" destOrd="0" presId="urn:microsoft.com/office/officeart/2005/8/layout/cycle2"/>
    <dgm:cxn modelId="{A68B0F70-FCCA-4805-94E4-7178FFC1B428}" type="presParOf" srcId="{85D08BCB-CD33-473C-BD26-4D89D33259E9}" destId="{38069C3D-166D-4E42-8E2E-37CBFF9D0339}" srcOrd="0" destOrd="0" presId="urn:microsoft.com/office/officeart/2005/8/layout/cycle2"/>
    <dgm:cxn modelId="{3CC36B0A-D58D-4B72-A6A2-47B09C082AFD}" type="presParOf" srcId="{25F88FCB-7F22-4810-A1C1-C8DABB1DE241}" destId="{99C95659-B61E-49E3-9A2D-C976884A5189}" srcOrd="4" destOrd="0" presId="urn:microsoft.com/office/officeart/2005/8/layout/cycle2"/>
    <dgm:cxn modelId="{A83B9618-2D2B-45B1-B46D-E5CD4E993B49}" type="presParOf" srcId="{25F88FCB-7F22-4810-A1C1-C8DABB1DE241}" destId="{222DE96F-D92C-4990-8CC6-E22404679E11}" srcOrd="5" destOrd="0" presId="urn:microsoft.com/office/officeart/2005/8/layout/cycle2"/>
    <dgm:cxn modelId="{A7F19924-35D6-4F65-AFCC-123342A047A4}" type="presParOf" srcId="{222DE96F-D92C-4990-8CC6-E22404679E11}" destId="{6AA8F404-C6F6-405B-943C-7683EF6879E6}" srcOrd="0" destOrd="0" presId="urn:microsoft.com/office/officeart/2005/8/layout/cycle2"/>
    <dgm:cxn modelId="{48EB4E77-9B63-401B-A5C0-4CC5A12015DF}" type="presParOf" srcId="{25F88FCB-7F22-4810-A1C1-C8DABB1DE241}" destId="{C3F15749-CF53-45A8-8DAB-04101D8D00DA}" srcOrd="6" destOrd="0" presId="urn:microsoft.com/office/officeart/2005/8/layout/cycle2"/>
    <dgm:cxn modelId="{E569EBC5-D607-42B3-B929-9EC7D10D634F}" type="presParOf" srcId="{25F88FCB-7F22-4810-A1C1-C8DABB1DE241}" destId="{A8DCB1D1-57BA-4362-B2F3-5D57556A7C54}" srcOrd="7" destOrd="0" presId="urn:microsoft.com/office/officeart/2005/8/layout/cycle2"/>
    <dgm:cxn modelId="{31E268EE-F855-43FB-AC01-AE48CCC3BFB2}" type="presParOf" srcId="{A8DCB1D1-57BA-4362-B2F3-5D57556A7C54}" destId="{2A457669-E151-471F-9FF9-16366DC037EC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EB91B9-9B69-4D63-81C9-225A8F92168B}" type="doc">
      <dgm:prSet loTypeId="urn:microsoft.com/office/officeart/2005/8/layout/cycle2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12A1C27-31F7-4BC1-9761-3CB5D3D3BB13}">
      <dgm:prSet phldrT="[Texto]"/>
      <dgm:spPr/>
      <dgm:t>
        <a:bodyPr/>
        <a:lstStyle/>
        <a:p>
          <a:r>
            <a:rPr lang="es-ES_tradnl" dirty="0" smtClean="0"/>
            <a:t>Circulación- Préstamos por tipos de usuarios e Ítems.</a:t>
          </a:r>
          <a:endParaRPr lang="es-AR" dirty="0"/>
        </a:p>
      </dgm:t>
    </dgm:pt>
    <dgm:pt modelId="{F54B84A4-159A-40EC-A039-ECB4C3BA8A33}" type="parTrans" cxnId="{6C3817CE-E3CB-4B21-B852-AF2E163AE505}">
      <dgm:prSet/>
      <dgm:spPr/>
      <dgm:t>
        <a:bodyPr/>
        <a:lstStyle/>
        <a:p>
          <a:endParaRPr lang="es-AR"/>
        </a:p>
      </dgm:t>
    </dgm:pt>
    <dgm:pt modelId="{5851B68C-61C8-4A75-AFD6-06BBC86E3D4F}" type="sibTrans" cxnId="{6C3817CE-E3CB-4B21-B852-AF2E163AE505}">
      <dgm:prSet/>
      <dgm:spPr/>
      <dgm:t>
        <a:bodyPr/>
        <a:lstStyle/>
        <a:p>
          <a:endParaRPr lang="es-AR"/>
        </a:p>
      </dgm:t>
    </dgm:pt>
    <dgm:pt modelId="{20DB2EA3-912A-4BD2-9D1F-D93E6E6D3A26}">
      <dgm:prSet phldrT="[Texto]"/>
      <dgm:spPr/>
      <dgm:t>
        <a:bodyPr/>
        <a:lstStyle/>
        <a:p>
          <a:r>
            <a:rPr lang="es-ES_tradnl" dirty="0" smtClean="0"/>
            <a:t>Creación y modificación de registros.</a:t>
          </a:r>
          <a:endParaRPr lang="es-AR" dirty="0"/>
        </a:p>
      </dgm:t>
    </dgm:pt>
    <dgm:pt modelId="{09DA5DA4-EDC4-4AC9-A37E-A66BB3D4A830}" type="parTrans" cxnId="{523D608A-FA04-4736-9676-09AD0BB3EADA}">
      <dgm:prSet/>
      <dgm:spPr/>
      <dgm:t>
        <a:bodyPr/>
        <a:lstStyle/>
        <a:p>
          <a:endParaRPr lang="es-AR"/>
        </a:p>
      </dgm:t>
    </dgm:pt>
    <dgm:pt modelId="{A055EAD5-F1B5-4ED7-B0D6-F1A177C144B3}" type="sibTrans" cxnId="{523D608A-FA04-4736-9676-09AD0BB3EADA}">
      <dgm:prSet/>
      <dgm:spPr/>
      <dgm:t>
        <a:bodyPr/>
        <a:lstStyle/>
        <a:p>
          <a:endParaRPr lang="es-AR"/>
        </a:p>
      </dgm:t>
    </dgm:pt>
    <dgm:pt modelId="{547897DF-057B-4A32-A34C-5CC3D0B749C3}">
      <dgm:prSet phldrT="[Texto]"/>
      <dgm:spPr/>
      <dgm:t>
        <a:bodyPr/>
        <a:lstStyle/>
        <a:p>
          <a:r>
            <a:rPr lang="es-ES_tradnl" dirty="0" smtClean="0"/>
            <a:t>Materiales prestados actualmente.</a:t>
          </a:r>
          <a:endParaRPr lang="es-AR" dirty="0"/>
        </a:p>
      </dgm:t>
    </dgm:pt>
    <dgm:pt modelId="{969D253E-9204-4E69-8386-2FF0C92EF9ED}" type="parTrans" cxnId="{FF380614-84FC-4E2C-A4D0-A0A28A144FC1}">
      <dgm:prSet/>
      <dgm:spPr/>
      <dgm:t>
        <a:bodyPr/>
        <a:lstStyle/>
        <a:p>
          <a:endParaRPr lang="es-AR"/>
        </a:p>
      </dgm:t>
    </dgm:pt>
    <dgm:pt modelId="{553F4297-FEAE-45CC-8739-6772CF81B0E0}" type="sibTrans" cxnId="{FF380614-84FC-4E2C-A4D0-A0A28A144FC1}">
      <dgm:prSet/>
      <dgm:spPr/>
      <dgm:t>
        <a:bodyPr/>
        <a:lstStyle/>
        <a:p>
          <a:endParaRPr lang="es-AR"/>
        </a:p>
      </dgm:t>
    </dgm:pt>
    <dgm:pt modelId="{D940A4A9-B391-41A8-89B6-CCBA32A59B58}">
      <dgm:prSet phldrT="[Texto]"/>
      <dgm:spPr/>
      <dgm:t>
        <a:bodyPr/>
        <a:lstStyle/>
        <a:p>
          <a:r>
            <a:rPr lang="es-ES_tradnl" dirty="0" smtClean="0"/>
            <a:t>Registros de Autoridades creados. </a:t>
          </a:r>
          <a:endParaRPr lang="es-AR" dirty="0"/>
        </a:p>
      </dgm:t>
    </dgm:pt>
    <dgm:pt modelId="{5FD161A4-E843-4A48-8299-54882A8E1BB1}" type="parTrans" cxnId="{00E09E37-2C75-48BD-B7FE-95558A46DE6C}">
      <dgm:prSet/>
      <dgm:spPr/>
      <dgm:t>
        <a:bodyPr/>
        <a:lstStyle/>
        <a:p>
          <a:endParaRPr lang="es-AR"/>
        </a:p>
      </dgm:t>
    </dgm:pt>
    <dgm:pt modelId="{6A519C2C-A14C-4616-89AE-FA293377E9C2}" type="sibTrans" cxnId="{00E09E37-2C75-48BD-B7FE-95558A46DE6C}">
      <dgm:prSet/>
      <dgm:spPr/>
      <dgm:t>
        <a:bodyPr/>
        <a:lstStyle/>
        <a:p>
          <a:endParaRPr lang="es-AR"/>
        </a:p>
      </dgm:t>
    </dgm:pt>
    <dgm:pt modelId="{DA1F53B3-753A-4001-BC42-EE563098CF9A}">
      <dgm:prSet phldrT="[Texto]"/>
      <dgm:spPr/>
      <dgm:t>
        <a:bodyPr/>
        <a:lstStyle/>
        <a:p>
          <a:r>
            <a:rPr lang="es-ES_tradnl" dirty="0" smtClean="0"/>
            <a:t>Listado de usuarios morosos.</a:t>
          </a:r>
        </a:p>
      </dgm:t>
    </dgm:pt>
    <dgm:pt modelId="{E56C0BF8-CCA1-4161-AA9B-EA1506F956D6}" type="parTrans" cxnId="{F0AB2838-0291-4C5A-B505-3396F5E5A9C6}">
      <dgm:prSet/>
      <dgm:spPr/>
      <dgm:t>
        <a:bodyPr/>
        <a:lstStyle/>
        <a:p>
          <a:endParaRPr lang="es-AR"/>
        </a:p>
      </dgm:t>
    </dgm:pt>
    <dgm:pt modelId="{10F99B98-0ED8-4702-BD3E-A7EDA2EF5AB2}" type="sibTrans" cxnId="{F0AB2838-0291-4C5A-B505-3396F5E5A9C6}">
      <dgm:prSet/>
      <dgm:spPr/>
      <dgm:t>
        <a:bodyPr/>
        <a:lstStyle/>
        <a:p>
          <a:endParaRPr lang="es-AR"/>
        </a:p>
      </dgm:t>
    </dgm:pt>
    <dgm:pt modelId="{154947E3-E42B-4C17-81F5-9F66EF73194D}" type="pres">
      <dgm:prSet presAssocID="{5DEB91B9-9B69-4D63-81C9-225A8F92168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B1C69B7A-1343-4190-8AD2-84B3317900BA}" type="pres">
      <dgm:prSet presAssocID="{512A1C27-31F7-4BC1-9761-3CB5D3D3BB1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26AD1D1-6F3C-44FC-97A2-D1BA696BFBB1}" type="pres">
      <dgm:prSet presAssocID="{5851B68C-61C8-4A75-AFD6-06BBC86E3D4F}" presName="sibTrans" presStyleLbl="sibTrans2D1" presStyleIdx="0" presStyleCnt="5"/>
      <dgm:spPr/>
      <dgm:t>
        <a:bodyPr/>
        <a:lstStyle/>
        <a:p>
          <a:endParaRPr lang="es-AR"/>
        </a:p>
      </dgm:t>
    </dgm:pt>
    <dgm:pt modelId="{3A0F097C-E11B-4401-8C3A-961F0BD8A28F}" type="pres">
      <dgm:prSet presAssocID="{5851B68C-61C8-4A75-AFD6-06BBC86E3D4F}" presName="connectorText" presStyleLbl="sibTrans2D1" presStyleIdx="0" presStyleCnt="5"/>
      <dgm:spPr/>
      <dgm:t>
        <a:bodyPr/>
        <a:lstStyle/>
        <a:p>
          <a:endParaRPr lang="es-AR"/>
        </a:p>
      </dgm:t>
    </dgm:pt>
    <dgm:pt modelId="{9A016948-8A06-4CA5-932F-30D69219E8CE}" type="pres">
      <dgm:prSet presAssocID="{20DB2EA3-912A-4BD2-9D1F-D93E6E6D3A2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237FA97F-B1D9-49C3-B9DD-A313B77BAD28}" type="pres">
      <dgm:prSet presAssocID="{A055EAD5-F1B5-4ED7-B0D6-F1A177C144B3}" presName="sibTrans" presStyleLbl="sibTrans2D1" presStyleIdx="1" presStyleCnt="5"/>
      <dgm:spPr/>
      <dgm:t>
        <a:bodyPr/>
        <a:lstStyle/>
        <a:p>
          <a:endParaRPr lang="es-AR"/>
        </a:p>
      </dgm:t>
    </dgm:pt>
    <dgm:pt modelId="{509CC64A-78F3-4A4B-BF53-9EAF3C976A6B}" type="pres">
      <dgm:prSet presAssocID="{A055EAD5-F1B5-4ED7-B0D6-F1A177C144B3}" presName="connectorText" presStyleLbl="sibTrans2D1" presStyleIdx="1" presStyleCnt="5"/>
      <dgm:spPr/>
      <dgm:t>
        <a:bodyPr/>
        <a:lstStyle/>
        <a:p>
          <a:endParaRPr lang="es-AR"/>
        </a:p>
      </dgm:t>
    </dgm:pt>
    <dgm:pt modelId="{385C85D5-471C-4888-8B83-CBD36E8475A2}" type="pres">
      <dgm:prSet presAssocID="{547897DF-057B-4A32-A34C-5CC3D0B749C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37454220-7D39-4C5C-80DD-78E0509A55FA}" type="pres">
      <dgm:prSet presAssocID="{553F4297-FEAE-45CC-8739-6772CF81B0E0}" presName="sibTrans" presStyleLbl="sibTrans2D1" presStyleIdx="2" presStyleCnt="5"/>
      <dgm:spPr/>
      <dgm:t>
        <a:bodyPr/>
        <a:lstStyle/>
        <a:p>
          <a:endParaRPr lang="es-AR"/>
        </a:p>
      </dgm:t>
    </dgm:pt>
    <dgm:pt modelId="{8D5B5189-4FC4-43D4-868C-82805A1D5AD2}" type="pres">
      <dgm:prSet presAssocID="{553F4297-FEAE-45CC-8739-6772CF81B0E0}" presName="connectorText" presStyleLbl="sibTrans2D1" presStyleIdx="2" presStyleCnt="5"/>
      <dgm:spPr/>
      <dgm:t>
        <a:bodyPr/>
        <a:lstStyle/>
        <a:p>
          <a:endParaRPr lang="es-AR"/>
        </a:p>
      </dgm:t>
    </dgm:pt>
    <dgm:pt modelId="{8489F2C6-F05B-4A9B-993E-C591A4965A5B}" type="pres">
      <dgm:prSet presAssocID="{D940A4A9-B391-41A8-89B6-CCBA32A59B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5693482-6D8C-452E-B2D5-D2E1046B6B4C}" type="pres">
      <dgm:prSet presAssocID="{6A519C2C-A14C-4616-89AE-FA293377E9C2}" presName="sibTrans" presStyleLbl="sibTrans2D1" presStyleIdx="3" presStyleCnt="5"/>
      <dgm:spPr/>
      <dgm:t>
        <a:bodyPr/>
        <a:lstStyle/>
        <a:p>
          <a:endParaRPr lang="es-AR"/>
        </a:p>
      </dgm:t>
    </dgm:pt>
    <dgm:pt modelId="{C432B013-940E-4AC8-8BF3-177B1AFDCFD0}" type="pres">
      <dgm:prSet presAssocID="{6A519C2C-A14C-4616-89AE-FA293377E9C2}" presName="connectorText" presStyleLbl="sibTrans2D1" presStyleIdx="3" presStyleCnt="5"/>
      <dgm:spPr/>
      <dgm:t>
        <a:bodyPr/>
        <a:lstStyle/>
        <a:p>
          <a:endParaRPr lang="es-AR"/>
        </a:p>
      </dgm:t>
    </dgm:pt>
    <dgm:pt modelId="{1D59311D-9033-4933-B1D6-6AA6395BF5A6}" type="pres">
      <dgm:prSet presAssocID="{DA1F53B3-753A-4001-BC42-EE563098CF9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6AABA56-26D7-4B9D-8AB6-A505348EAE4B}" type="pres">
      <dgm:prSet presAssocID="{10F99B98-0ED8-4702-BD3E-A7EDA2EF5AB2}" presName="sibTrans" presStyleLbl="sibTrans2D1" presStyleIdx="4" presStyleCnt="5"/>
      <dgm:spPr/>
      <dgm:t>
        <a:bodyPr/>
        <a:lstStyle/>
        <a:p>
          <a:endParaRPr lang="es-AR"/>
        </a:p>
      </dgm:t>
    </dgm:pt>
    <dgm:pt modelId="{A244DB7D-4D99-4CBA-9677-8675BBF94851}" type="pres">
      <dgm:prSet presAssocID="{10F99B98-0ED8-4702-BD3E-A7EDA2EF5AB2}" presName="connectorText" presStyleLbl="sibTrans2D1" presStyleIdx="4" presStyleCnt="5"/>
      <dgm:spPr/>
      <dgm:t>
        <a:bodyPr/>
        <a:lstStyle/>
        <a:p>
          <a:endParaRPr lang="es-AR"/>
        </a:p>
      </dgm:t>
    </dgm:pt>
  </dgm:ptLst>
  <dgm:cxnLst>
    <dgm:cxn modelId="{E432643E-AB5A-498A-82EA-66750B5A6145}" type="presOf" srcId="{6A519C2C-A14C-4616-89AE-FA293377E9C2}" destId="{75693482-6D8C-452E-B2D5-D2E1046B6B4C}" srcOrd="0" destOrd="0" presId="urn:microsoft.com/office/officeart/2005/8/layout/cycle2"/>
    <dgm:cxn modelId="{64E9FB1B-F6E5-44E9-AA40-01754FD4F04B}" type="presOf" srcId="{A055EAD5-F1B5-4ED7-B0D6-F1A177C144B3}" destId="{237FA97F-B1D9-49C3-B9DD-A313B77BAD28}" srcOrd="0" destOrd="0" presId="urn:microsoft.com/office/officeart/2005/8/layout/cycle2"/>
    <dgm:cxn modelId="{4B153C50-475B-4133-8009-A1F45FB7CBC8}" type="presOf" srcId="{6A519C2C-A14C-4616-89AE-FA293377E9C2}" destId="{C432B013-940E-4AC8-8BF3-177B1AFDCFD0}" srcOrd="1" destOrd="0" presId="urn:microsoft.com/office/officeart/2005/8/layout/cycle2"/>
    <dgm:cxn modelId="{523D608A-FA04-4736-9676-09AD0BB3EADA}" srcId="{5DEB91B9-9B69-4D63-81C9-225A8F92168B}" destId="{20DB2EA3-912A-4BD2-9D1F-D93E6E6D3A26}" srcOrd="1" destOrd="0" parTransId="{09DA5DA4-EDC4-4AC9-A37E-A66BB3D4A830}" sibTransId="{A055EAD5-F1B5-4ED7-B0D6-F1A177C144B3}"/>
    <dgm:cxn modelId="{C2C1AE40-5595-40B2-AA1A-D59225E364B9}" type="presOf" srcId="{5851B68C-61C8-4A75-AFD6-06BBC86E3D4F}" destId="{426AD1D1-6F3C-44FC-97A2-D1BA696BFBB1}" srcOrd="0" destOrd="0" presId="urn:microsoft.com/office/officeart/2005/8/layout/cycle2"/>
    <dgm:cxn modelId="{368DBED9-C079-4DFF-844D-298871316AD2}" type="presOf" srcId="{10F99B98-0ED8-4702-BD3E-A7EDA2EF5AB2}" destId="{A244DB7D-4D99-4CBA-9677-8675BBF94851}" srcOrd="1" destOrd="0" presId="urn:microsoft.com/office/officeart/2005/8/layout/cycle2"/>
    <dgm:cxn modelId="{8A4BEEB2-2F66-4800-9604-B00C9C58733A}" type="presOf" srcId="{553F4297-FEAE-45CC-8739-6772CF81B0E0}" destId="{37454220-7D39-4C5C-80DD-78E0509A55FA}" srcOrd="0" destOrd="0" presId="urn:microsoft.com/office/officeart/2005/8/layout/cycle2"/>
    <dgm:cxn modelId="{2791028C-7AD7-4E4B-A465-4DFE75D0024A}" type="presOf" srcId="{10F99B98-0ED8-4702-BD3E-A7EDA2EF5AB2}" destId="{76AABA56-26D7-4B9D-8AB6-A505348EAE4B}" srcOrd="0" destOrd="0" presId="urn:microsoft.com/office/officeart/2005/8/layout/cycle2"/>
    <dgm:cxn modelId="{5BE4F1E8-CA4E-4768-A6D9-A4B53DB373DD}" type="presOf" srcId="{DA1F53B3-753A-4001-BC42-EE563098CF9A}" destId="{1D59311D-9033-4933-B1D6-6AA6395BF5A6}" srcOrd="0" destOrd="0" presId="urn:microsoft.com/office/officeart/2005/8/layout/cycle2"/>
    <dgm:cxn modelId="{7AC3DE93-5D02-48A4-8553-AB710346FB1E}" type="presOf" srcId="{512A1C27-31F7-4BC1-9761-3CB5D3D3BB13}" destId="{B1C69B7A-1343-4190-8AD2-84B3317900BA}" srcOrd="0" destOrd="0" presId="urn:microsoft.com/office/officeart/2005/8/layout/cycle2"/>
    <dgm:cxn modelId="{9127D146-E5A2-43BC-822F-040B59AFC1E9}" type="presOf" srcId="{547897DF-057B-4A32-A34C-5CC3D0B749C3}" destId="{385C85D5-471C-4888-8B83-CBD36E8475A2}" srcOrd="0" destOrd="0" presId="urn:microsoft.com/office/officeart/2005/8/layout/cycle2"/>
    <dgm:cxn modelId="{EAB6F444-2659-4C20-B883-88C6DAB53956}" type="presOf" srcId="{5DEB91B9-9B69-4D63-81C9-225A8F92168B}" destId="{154947E3-E42B-4C17-81F5-9F66EF73194D}" srcOrd="0" destOrd="0" presId="urn:microsoft.com/office/officeart/2005/8/layout/cycle2"/>
    <dgm:cxn modelId="{B02A953C-C020-41D9-8877-691065E27E52}" type="presOf" srcId="{5851B68C-61C8-4A75-AFD6-06BBC86E3D4F}" destId="{3A0F097C-E11B-4401-8C3A-961F0BD8A28F}" srcOrd="1" destOrd="0" presId="urn:microsoft.com/office/officeart/2005/8/layout/cycle2"/>
    <dgm:cxn modelId="{BD6C974F-4FE7-41FE-ABB0-1D78F05BC5CD}" type="presOf" srcId="{553F4297-FEAE-45CC-8739-6772CF81B0E0}" destId="{8D5B5189-4FC4-43D4-868C-82805A1D5AD2}" srcOrd="1" destOrd="0" presId="urn:microsoft.com/office/officeart/2005/8/layout/cycle2"/>
    <dgm:cxn modelId="{F0AB2838-0291-4C5A-B505-3396F5E5A9C6}" srcId="{5DEB91B9-9B69-4D63-81C9-225A8F92168B}" destId="{DA1F53B3-753A-4001-BC42-EE563098CF9A}" srcOrd="4" destOrd="0" parTransId="{E56C0BF8-CCA1-4161-AA9B-EA1506F956D6}" sibTransId="{10F99B98-0ED8-4702-BD3E-A7EDA2EF5AB2}"/>
    <dgm:cxn modelId="{1046EBDC-D5F7-4F61-83BF-DA6564AF6269}" type="presOf" srcId="{D940A4A9-B391-41A8-89B6-CCBA32A59B58}" destId="{8489F2C6-F05B-4A9B-993E-C591A4965A5B}" srcOrd="0" destOrd="0" presId="urn:microsoft.com/office/officeart/2005/8/layout/cycle2"/>
    <dgm:cxn modelId="{00E09E37-2C75-48BD-B7FE-95558A46DE6C}" srcId="{5DEB91B9-9B69-4D63-81C9-225A8F92168B}" destId="{D940A4A9-B391-41A8-89B6-CCBA32A59B58}" srcOrd="3" destOrd="0" parTransId="{5FD161A4-E843-4A48-8299-54882A8E1BB1}" sibTransId="{6A519C2C-A14C-4616-89AE-FA293377E9C2}"/>
    <dgm:cxn modelId="{6C3817CE-E3CB-4B21-B852-AF2E163AE505}" srcId="{5DEB91B9-9B69-4D63-81C9-225A8F92168B}" destId="{512A1C27-31F7-4BC1-9761-3CB5D3D3BB13}" srcOrd="0" destOrd="0" parTransId="{F54B84A4-159A-40EC-A039-ECB4C3BA8A33}" sibTransId="{5851B68C-61C8-4A75-AFD6-06BBC86E3D4F}"/>
    <dgm:cxn modelId="{1820535F-DFE0-4360-9E66-1DA8D7B11B90}" type="presOf" srcId="{A055EAD5-F1B5-4ED7-B0D6-F1A177C144B3}" destId="{509CC64A-78F3-4A4B-BF53-9EAF3C976A6B}" srcOrd="1" destOrd="0" presId="urn:microsoft.com/office/officeart/2005/8/layout/cycle2"/>
    <dgm:cxn modelId="{009C76D0-F4C3-482B-B4A9-D479E5FB429C}" type="presOf" srcId="{20DB2EA3-912A-4BD2-9D1F-D93E6E6D3A26}" destId="{9A016948-8A06-4CA5-932F-30D69219E8CE}" srcOrd="0" destOrd="0" presId="urn:microsoft.com/office/officeart/2005/8/layout/cycle2"/>
    <dgm:cxn modelId="{FF380614-84FC-4E2C-A4D0-A0A28A144FC1}" srcId="{5DEB91B9-9B69-4D63-81C9-225A8F92168B}" destId="{547897DF-057B-4A32-A34C-5CC3D0B749C3}" srcOrd="2" destOrd="0" parTransId="{969D253E-9204-4E69-8386-2FF0C92EF9ED}" sibTransId="{553F4297-FEAE-45CC-8739-6772CF81B0E0}"/>
    <dgm:cxn modelId="{1974ED6D-F006-42BC-A1D1-EF46CE09D713}" type="presParOf" srcId="{154947E3-E42B-4C17-81F5-9F66EF73194D}" destId="{B1C69B7A-1343-4190-8AD2-84B3317900BA}" srcOrd="0" destOrd="0" presId="urn:microsoft.com/office/officeart/2005/8/layout/cycle2"/>
    <dgm:cxn modelId="{4DFF902D-492F-46F5-863D-8B867A169132}" type="presParOf" srcId="{154947E3-E42B-4C17-81F5-9F66EF73194D}" destId="{426AD1D1-6F3C-44FC-97A2-D1BA696BFBB1}" srcOrd="1" destOrd="0" presId="urn:microsoft.com/office/officeart/2005/8/layout/cycle2"/>
    <dgm:cxn modelId="{28196E41-746F-4835-9461-A7F4E0271EFC}" type="presParOf" srcId="{426AD1D1-6F3C-44FC-97A2-D1BA696BFBB1}" destId="{3A0F097C-E11B-4401-8C3A-961F0BD8A28F}" srcOrd="0" destOrd="0" presId="urn:microsoft.com/office/officeart/2005/8/layout/cycle2"/>
    <dgm:cxn modelId="{8C23D8BF-5578-4373-B419-FC811C05AF8E}" type="presParOf" srcId="{154947E3-E42B-4C17-81F5-9F66EF73194D}" destId="{9A016948-8A06-4CA5-932F-30D69219E8CE}" srcOrd="2" destOrd="0" presId="urn:microsoft.com/office/officeart/2005/8/layout/cycle2"/>
    <dgm:cxn modelId="{19006F95-2703-40F4-90CE-33E6277ED5C1}" type="presParOf" srcId="{154947E3-E42B-4C17-81F5-9F66EF73194D}" destId="{237FA97F-B1D9-49C3-B9DD-A313B77BAD28}" srcOrd="3" destOrd="0" presId="urn:microsoft.com/office/officeart/2005/8/layout/cycle2"/>
    <dgm:cxn modelId="{C180ECEE-C3C0-4E2B-AEA8-B9E46245D84E}" type="presParOf" srcId="{237FA97F-B1D9-49C3-B9DD-A313B77BAD28}" destId="{509CC64A-78F3-4A4B-BF53-9EAF3C976A6B}" srcOrd="0" destOrd="0" presId="urn:microsoft.com/office/officeart/2005/8/layout/cycle2"/>
    <dgm:cxn modelId="{5D819114-A5B3-44E7-8614-E654E70C0C30}" type="presParOf" srcId="{154947E3-E42B-4C17-81F5-9F66EF73194D}" destId="{385C85D5-471C-4888-8B83-CBD36E8475A2}" srcOrd="4" destOrd="0" presId="urn:microsoft.com/office/officeart/2005/8/layout/cycle2"/>
    <dgm:cxn modelId="{0BF255E8-3D15-4F22-BF29-A154D048C83A}" type="presParOf" srcId="{154947E3-E42B-4C17-81F5-9F66EF73194D}" destId="{37454220-7D39-4C5C-80DD-78E0509A55FA}" srcOrd="5" destOrd="0" presId="urn:microsoft.com/office/officeart/2005/8/layout/cycle2"/>
    <dgm:cxn modelId="{FC4CB14B-7BBE-4D55-9E13-A4409169157D}" type="presParOf" srcId="{37454220-7D39-4C5C-80DD-78E0509A55FA}" destId="{8D5B5189-4FC4-43D4-868C-82805A1D5AD2}" srcOrd="0" destOrd="0" presId="urn:microsoft.com/office/officeart/2005/8/layout/cycle2"/>
    <dgm:cxn modelId="{513DC47E-13AB-4A9F-9C6C-F7522864F29A}" type="presParOf" srcId="{154947E3-E42B-4C17-81F5-9F66EF73194D}" destId="{8489F2C6-F05B-4A9B-993E-C591A4965A5B}" srcOrd="6" destOrd="0" presId="urn:microsoft.com/office/officeart/2005/8/layout/cycle2"/>
    <dgm:cxn modelId="{3AE5BB65-F082-4181-92E3-512464E2D5FB}" type="presParOf" srcId="{154947E3-E42B-4C17-81F5-9F66EF73194D}" destId="{75693482-6D8C-452E-B2D5-D2E1046B6B4C}" srcOrd="7" destOrd="0" presId="urn:microsoft.com/office/officeart/2005/8/layout/cycle2"/>
    <dgm:cxn modelId="{167A567D-9089-4182-B59A-3E0FC3F051E4}" type="presParOf" srcId="{75693482-6D8C-452E-B2D5-D2E1046B6B4C}" destId="{C432B013-940E-4AC8-8BF3-177B1AFDCFD0}" srcOrd="0" destOrd="0" presId="urn:microsoft.com/office/officeart/2005/8/layout/cycle2"/>
    <dgm:cxn modelId="{5D8EB6AE-ECD4-42D8-9F75-F901EEA8EC76}" type="presParOf" srcId="{154947E3-E42B-4C17-81F5-9F66EF73194D}" destId="{1D59311D-9033-4933-B1D6-6AA6395BF5A6}" srcOrd="8" destOrd="0" presId="urn:microsoft.com/office/officeart/2005/8/layout/cycle2"/>
    <dgm:cxn modelId="{231382E7-FC13-4BE2-832A-40492163C671}" type="presParOf" srcId="{154947E3-E42B-4C17-81F5-9F66EF73194D}" destId="{76AABA56-26D7-4B9D-8AB6-A505348EAE4B}" srcOrd="9" destOrd="0" presId="urn:microsoft.com/office/officeart/2005/8/layout/cycle2"/>
    <dgm:cxn modelId="{EECBBCEE-E924-4B76-A728-021CC7806AFA}" type="presParOf" srcId="{76AABA56-26D7-4B9D-8AB6-A505348EAE4B}" destId="{A244DB7D-4D99-4CBA-9677-8675BBF9485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82FB6E8-6944-4A6B-8349-B2ABC136A8BD}" type="doc">
      <dgm:prSet loTypeId="urn:microsoft.com/office/officeart/2005/8/layout/cycle4" loCatId="cycle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es-AR"/>
        </a:p>
      </dgm:t>
    </dgm:pt>
    <dgm:pt modelId="{597A2230-0B28-4708-84C3-D66B0853079E}">
      <dgm:prSet phldrT="[Texto]" custT="1"/>
      <dgm:spPr/>
      <dgm:t>
        <a:bodyPr/>
        <a:lstStyle/>
        <a:p>
          <a:r>
            <a:rPr lang="es-ES_tradnl" sz="2400" dirty="0" smtClean="0"/>
            <a:t>RECURSOS HUMANOS</a:t>
          </a:r>
          <a:endParaRPr lang="es-AR" sz="2400" dirty="0"/>
        </a:p>
      </dgm:t>
    </dgm:pt>
    <dgm:pt modelId="{7E3CE6E0-1B9A-4C13-A8FD-3A72D67729F5}" type="parTrans" cxnId="{7142F474-3B1E-483D-847A-43C833DA8FBE}">
      <dgm:prSet/>
      <dgm:spPr/>
      <dgm:t>
        <a:bodyPr/>
        <a:lstStyle/>
        <a:p>
          <a:endParaRPr lang="es-AR"/>
        </a:p>
      </dgm:t>
    </dgm:pt>
    <dgm:pt modelId="{55FDED94-A48A-42FA-ADCB-1EA82E951AC3}" type="sibTrans" cxnId="{7142F474-3B1E-483D-847A-43C833DA8FBE}">
      <dgm:prSet/>
      <dgm:spPr/>
      <dgm:t>
        <a:bodyPr/>
        <a:lstStyle/>
        <a:p>
          <a:endParaRPr lang="es-AR"/>
        </a:p>
      </dgm:t>
    </dgm:pt>
    <dgm:pt modelId="{303A94AE-1D94-4577-BED6-BD24E9EC0EF1}">
      <dgm:prSet phldrT="[Texto]" custT="1"/>
      <dgm:spPr/>
      <dgm:t>
        <a:bodyPr/>
        <a:lstStyle/>
        <a:p>
          <a:r>
            <a:rPr lang="es-ES_tradnl" sz="2400" dirty="0" smtClean="0"/>
            <a:t>Personal Interno 2</a:t>
          </a:r>
          <a:endParaRPr lang="es-AR" sz="2400" dirty="0"/>
        </a:p>
      </dgm:t>
    </dgm:pt>
    <dgm:pt modelId="{1A387797-BA97-4164-B39D-64F900A62D4B}" type="parTrans" cxnId="{883C7C30-A796-404A-9DC5-57EF2097838E}">
      <dgm:prSet/>
      <dgm:spPr/>
      <dgm:t>
        <a:bodyPr/>
        <a:lstStyle/>
        <a:p>
          <a:endParaRPr lang="es-AR"/>
        </a:p>
      </dgm:t>
    </dgm:pt>
    <dgm:pt modelId="{ADD7148B-1153-40B9-ADC7-1A5E3F7F23FD}" type="sibTrans" cxnId="{883C7C30-A796-404A-9DC5-57EF2097838E}">
      <dgm:prSet/>
      <dgm:spPr/>
      <dgm:t>
        <a:bodyPr/>
        <a:lstStyle/>
        <a:p>
          <a:endParaRPr lang="es-AR"/>
        </a:p>
      </dgm:t>
    </dgm:pt>
    <dgm:pt modelId="{1F1B9D5F-DEB9-427D-85F0-D7293955D134}">
      <dgm:prSet phldrT="[Texto]" custT="1"/>
      <dgm:spPr/>
      <dgm:t>
        <a:bodyPr/>
        <a:lstStyle/>
        <a:p>
          <a:r>
            <a:rPr lang="es-ES_tradnl" sz="1600" b="1" dirty="0" smtClean="0"/>
            <a:t>CAPACITACIÓN </a:t>
          </a:r>
          <a:endParaRPr lang="es-AR" sz="1600" b="1" dirty="0"/>
        </a:p>
      </dgm:t>
    </dgm:pt>
    <dgm:pt modelId="{863B0276-1957-4A73-8591-84496E3C2DDB}" type="parTrans" cxnId="{57C8D2FA-5C75-419E-B609-50CEEDB9652E}">
      <dgm:prSet/>
      <dgm:spPr/>
      <dgm:t>
        <a:bodyPr/>
        <a:lstStyle/>
        <a:p>
          <a:endParaRPr lang="es-AR"/>
        </a:p>
      </dgm:t>
    </dgm:pt>
    <dgm:pt modelId="{3865163A-F0A4-429F-B570-487C117F9B29}" type="sibTrans" cxnId="{57C8D2FA-5C75-419E-B609-50CEEDB9652E}">
      <dgm:prSet/>
      <dgm:spPr/>
      <dgm:t>
        <a:bodyPr/>
        <a:lstStyle/>
        <a:p>
          <a:endParaRPr lang="es-AR"/>
        </a:p>
      </dgm:t>
    </dgm:pt>
    <dgm:pt modelId="{9D197AFB-640A-4753-901B-A756697B8B34}">
      <dgm:prSet phldrT="[Texto]" custT="1"/>
      <dgm:spPr/>
      <dgm:t>
        <a:bodyPr/>
        <a:lstStyle/>
        <a:p>
          <a:r>
            <a:rPr lang="es-ES_tradnl" sz="2000" dirty="0" smtClean="0"/>
            <a:t>1 Circulación </a:t>
          </a:r>
          <a:endParaRPr lang="es-AR" sz="2000" dirty="0"/>
        </a:p>
      </dgm:t>
    </dgm:pt>
    <dgm:pt modelId="{5BB20EC0-404C-47A2-A720-274167EE5C42}" type="parTrans" cxnId="{1C06BF1B-16AD-4697-A575-BD5F1B001A1F}">
      <dgm:prSet/>
      <dgm:spPr/>
      <dgm:t>
        <a:bodyPr/>
        <a:lstStyle/>
        <a:p>
          <a:endParaRPr lang="es-AR"/>
        </a:p>
      </dgm:t>
    </dgm:pt>
    <dgm:pt modelId="{8D3D67D1-3F0E-4423-99F7-EDCE953B63A7}" type="sibTrans" cxnId="{1C06BF1B-16AD-4697-A575-BD5F1B001A1F}">
      <dgm:prSet/>
      <dgm:spPr/>
      <dgm:t>
        <a:bodyPr/>
        <a:lstStyle/>
        <a:p>
          <a:endParaRPr lang="es-AR"/>
        </a:p>
      </dgm:t>
    </dgm:pt>
    <dgm:pt modelId="{7D07F018-DBFB-4417-B97F-54884C4EC101}">
      <dgm:prSet phldrT="[Texto]"/>
      <dgm:spPr/>
      <dgm:t>
        <a:bodyPr/>
        <a:lstStyle/>
        <a:p>
          <a:r>
            <a:rPr lang="es-ES_tradnl" b="1" dirty="0" smtClean="0"/>
            <a:t>TIEMPO TRANSCURRIDO</a:t>
          </a:r>
          <a:endParaRPr lang="es-AR" b="1" dirty="0"/>
        </a:p>
      </dgm:t>
    </dgm:pt>
    <dgm:pt modelId="{7F2A6936-47CC-4BEB-BB03-BAFFB734D664}" type="parTrans" cxnId="{A62553C6-610D-4047-8F8A-E650FD3FD119}">
      <dgm:prSet/>
      <dgm:spPr/>
      <dgm:t>
        <a:bodyPr/>
        <a:lstStyle/>
        <a:p>
          <a:endParaRPr lang="es-AR"/>
        </a:p>
      </dgm:t>
    </dgm:pt>
    <dgm:pt modelId="{16EAC39B-2FE6-4F46-8668-EACD486B52A7}" type="sibTrans" cxnId="{A62553C6-610D-4047-8F8A-E650FD3FD119}">
      <dgm:prSet/>
      <dgm:spPr/>
      <dgm:t>
        <a:bodyPr/>
        <a:lstStyle/>
        <a:p>
          <a:endParaRPr lang="es-AR"/>
        </a:p>
      </dgm:t>
    </dgm:pt>
    <dgm:pt modelId="{15993DB3-4DD0-4F59-9BA8-4B9C7CA25A2E}">
      <dgm:prSet phldrT="[Texto]" custT="1"/>
      <dgm:spPr/>
      <dgm:t>
        <a:bodyPr/>
        <a:lstStyle/>
        <a:p>
          <a:r>
            <a:rPr lang="es-ES_tradnl" sz="3200" dirty="0" smtClean="0"/>
            <a:t>TOTAL: 15 meses. </a:t>
          </a:r>
          <a:endParaRPr lang="es-AR" sz="3200" dirty="0"/>
        </a:p>
      </dgm:t>
    </dgm:pt>
    <dgm:pt modelId="{93E17CF9-FD9A-4034-BAFD-8B0A1C7A3866}" type="parTrans" cxnId="{89F4C99A-BDCE-4754-AF95-7FFC5A69CA5F}">
      <dgm:prSet/>
      <dgm:spPr/>
      <dgm:t>
        <a:bodyPr/>
        <a:lstStyle/>
        <a:p>
          <a:endParaRPr lang="es-AR"/>
        </a:p>
      </dgm:t>
    </dgm:pt>
    <dgm:pt modelId="{5AFB938B-9DD8-40EC-9B08-3AE20F401C59}" type="sibTrans" cxnId="{89F4C99A-BDCE-4754-AF95-7FFC5A69CA5F}">
      <dgm:prSet/>
      <dgm:spPr/>
      <dgm:t>
        <a:bodyPr/>
        <a:lstStyle/>
        <a:p>
          <a:endParaRPr lang="es-AR"/>
        </a:p>
      </dgm:t>
    </dgm:pt>
    <dgm:pt modelId="{F8A97B11-BAE8-4C22-8364-800A7BEC7190}">
      <dgm:prSet phldrT="[Texto]"/>
      <dgm:spPr/>
      <dgm:t>
        <a:bodyPr/>
        <a:lstStyle/>
        <a:p>
          <a:r>
            <a:rPr lang="es-ES_tradnl" b="1" dirty="0" smtClean="0"/>
            <a:t>TAMAÑO DE LA BASE DE DATOS EN REGISTROS</a:t>
          </a:r>
        </a:p>
      </dgm:t>
    </dgm:pt>
    <dgm:pt modelId="{47A8F582-16C0-4573-A7A8-BBD48D1B3B45}" type="parTrans" cxnId="{D070DD93-9517-46ED-AFF1-A4B2DAEC6D6E}">
      <dgm:prSet/>
      <dgm:spPr/>
      <dgm:t>
        <a:bodyPr/>
        <a:lstStyle/>
        <a:p>
          <a:endParaRPr lang="es-AR"/>
        </a:p>
      </dgm:t>
    </dgm:pt>
    <dgm:pt modelId="{17238B6E-0333-43A9-8BA3-C4DF3A1E9895}" type="sibTrans" cxnId="{D070DD93-9517-46ED-AFF1-A4B2DAEC6D6E}">
      <dgm:prSet/>
      <dgm:spPr/>
      <dgm:t>
        <a:bodyPr/>
        <a:lstStyle/>
        <a:p>
          <a:endParaRPr lang="es-AR"/>
        </a:p>
      </dgm:t>
    </dgm:pt>
    <dgm:pt modelId="{219DA2B9-B5BF-4B39-98D7-B9871D0A74B6}">
      <dgm:prSet phldrT="[Texto]"/>
      <dgm:spPr/>
      <dgm:t>
        <a:bodyPr/>
        <a:lstStyle/>
        <a:p>
          <a:r>
            <a:rPr lang="es-ES_tradnl" b="1" dirty="0" smtClean="0"/>
            <a:t>Monográficas 17.813</a:t>
          </a:r>
          <a:endParaRPr lang="es-AR" b="1" dirty="0"/>
        </a:p>
      </dgm:t>
    </dgm:pt>
    <dgm:pt modelId="{0C22D18D-DC89-43DA-9FFD-EBEDA36DC68F}" type="parTrans" cxnId="{275536F0-83D1-48B2-81E9-72601B00408B}">
      <dgm:prSet/>
      <dgm:spPr/>
      <dgm:t>
        <a:bodyPr/>
        <a:lstStyle/>
        <a:p>
          <a:endParaRPr lang="es-AR"/>
        </a:p>
      </dgm:t>
    </dgm:pt>
    <dgm:pt modelId="{9CDC8545-BCDC-47CB-AAB1-9698EAFD34C6}" type="sibTrans" cxnId="{275536F0-83D1-48B2-81E9-72601B00408B}">
      <dgm:prSet/>
      <dgm:spPr/>
      <dgm:t>
        <a:bodyPr/>
        <a:lstStyle/>
        <a:p>
          <a:endParaRPr lang="es-AR"/>
        </a:p>
      </dgm:t>
    </dgm:pt>
    <dgm:pt modelId="{5FC69418-F637-4634-8D6B-E2EA58B441B1}">
      <dgm:prSet phldrT="[Texto]" custT="1"/>
      <dgm:spPr/>
      <dgm:t>
        <a:bodyPr/>
        <a:lstStyle/>
        <a:p>
          <a:r>
            <a:rPr lang="es-ES_tradnl" sz="2400" dirty="0" smtClean="0"/>
            <a:t>Personal externo 1</a:t>
          </a:r>
          <a:endParaRPr lang="es-AR" sz="2400" dirty="0"/>
        </a:p>
      </dgm:t>
    </dgm:pt>
    <dgm:pt modelId="{3B57BFF6-DBC8-4268-A681-33F2A30863ED}" type="parTrans" cxnId="{A5C02A58-30BD-40A1-A2D6-597845FA1275}">
      <dgm:prSet/>
      <dgm:spPr/>
      <dgm:t>
        <a:bodyPr/>
        <a:lstStyle/>
        <a:p>
          <a:endParaRPr lang="es-AR"/>
        </a:p>
      </dgm:t>
    </dgm:pt>
    <dgm:pt modelId="{084CCE40-3FED-40FF-B24E-D6D7FBDCD7F7}" type="sibTrans" cxnId="{A5C02A58-30BD-40A1-A2D6-597845FA1275}">
      <dgm:prSet/>
      <dgm:spPr/>
      <dgm:t>
        <a:bodyPr/>
        <a:lstStyle/>
        <a:p>
          <a:endParaRPr lang="es-AR"/>
        </a:p>
      </dgm:t>
    </dgm:pt>
    <dgm:pt modelId="{F0E3BD4F-E07F-40E7-8C16-E65BE4092EBF}">
      <dgm:prSet phldrT="[Texto]" custT="1"/>
      <dgm:spPr/>
      <dgm:t>
        <a:bodyPr/>
        <a:lstStyle/>
        <a:p>
          <a:r>
            <a:rPr lang="es-ES_tradnl" sz="2400" dirty="0" smtClean="0"/>
            <a:t>TOTAL : 3 Personas</a:t>
          </a:r>
          <a:endParaRPr lang="es-AR" sz="2400" dirty="0"/>
        </a:p>
      </dgm:t>
    </dgm:pt>
    <dgm:pt modelId="{4DF15DD5-0E49-46FB-A521-78E4953C0010}" type="parTrans" cxnId="{B776302A-4493-46BB-9C8A-C277C33530EE}">
      <dgm:prSet/>
      <dgm:spPr/>
      <dgm:t>
        <a:bodyPr/>
        <a:lstStyle/>
        <a:p>
          <a:endParaRPr lang="es-AR"/>
        </a:p>
      </dgm:t>
    </dgm:pt>
    <dgm:pt modelId="{DFAF2F7F-B9F3-4AA9-A9D0-A67B89CEA15F}" type="sibTrans" cxnId="{B776302A-4493-46BB-9C8A-C277C33530EE}">
      <dgm:prSet/>
      <dgm:spPr/>
      <dgm:t>
        <a:bodyPr/>
        <a:lstStyle/>
        <a:p>
          <a:endParaRPr lang="es-AR"/>
        </a:p>
      </dgm:t>
    </dgm:pt>
    <dgm:pt modelId="{F8D6B59E-52F0-442E-91C3-4164CEF7EA72}">
      <dgm:prSet phldrT="[Texto]" custT="1"/>
      <dgm:spPr/>
      <dgm:t>
        <a:bodyPr/>
        <a:lstStyle/>
        <a:p>
          <a:r>
            <a:rPr lang="es-ES_tradnl" sz="2000" dirty="0" smtClean="0"/>
            <a:t>1 Procesos Técnicos.</a:t>
          </a:r>
          <a:endParaRPr lang="es-AR" sz="2000" dirty="0"/>
        </a:p>
      </dgm:t>
    </dgm:pt>
    <dgm:pt modelId="{3A51FE4B-FE04-407A-AC7C-58C56A9C9D3B}" type="parTrans" cxnId="{FCB63DD3-A2BD-4846-81EE-2C5AC71FCD09}">
      <dgm:prSet/>
      <dgm:spPr/>
      <dgm:t>
        <a:bodyPr/>
        <a:lstStyle/>
        <a:p>
          <a:endParaRPr lang="es-AR"/>
        </a:p>
      </dgm:t>
    </dgm:pt>
    <dgm:pt modelId="{39B200D7-5EBD-4127-B90D-750BB8065209}" type="sibTrans" cxnId="{FCB63DD3-A2BD-4846-81EE-2C5AC71FCD09}">
      <dgm:prSet/>
      <dgm:spPr/>
      <dgm:t>
        <a:bodyPr/>
        <a:lstStyle/>
        <a:p>
          <a:endParaRPr lang="es-AR"/>
        </a:p>
      </dgm:t>
    </dgm:pt>
    <dgm:pt modelId="{F92D3FDB-5F9A-4DFA-8D3F-DD41E049113F}">
      <dgm:prSet phldrT="[Texto]" custT="1"/>
      <dgm:spPr/>
      <dgm:t>
        <a:bodyPr/>
        <a:lstStyle/>
        <a:p>
          <a:r>
            <a:rPr lang="es-ES_tradnl" sz="2000" dirty="0" smtClean="0"/>
            <a:t>TOTAL : 2 Capacitaciones.</a:t>
          </a:r>
          <a:endParaRPr lang="es-AR" sz="2000" dirty="0"/>
        </a:p>
      </dgm:t>
    </dgm:pt>
    <dgm:pt modelId="{0F589EA6-0D31-4D60-A0F4-86163965CA0A}" type="parTrans" cxnId="{4C2206B3-B9BE-43BF-99E0-C580FF3AA390}">
      <dgm:prSet/>
      <dgm:spPr/>
      <dgm:t>
        <a:bodyPr/>
        <a:lstStyle/>
        <a:p>
          <a:endParaRPr lang="es-AR"/>
        </a:p>
      </dgm:t>
    </dgm:pt>
    <dgm:pt modelId="{5520D50E-6289-4A3C-A416-819D469115B8}" type="sibTrans" cxnId="{4C2206B3-B9BE-43BF-99E0-C580FF3AA390}">
      <dgm:prSet/>
      <dgm:spPr/>
      <dgm:t>
        <a:bodyPr/>
        <a:lstStyle/>
        <a:p>
          <a:endParaRPr lang="es-AR"/>
        </a:p>
      </dgm:t>
    </dgm:pt>
    <dgm:pt modelId="{15EC90C3-F6FF-462F-86F7-751174972ACE}">
      <dgm:prSet phldrT="[Texto]"/>
      <dgm:spPr/>
      <dgm:t>
        <a:bodyPr/>
        <a:lstStyle/>
        <a:p>
          <a:r>
            <a:rPr lang="es-ES_tradnl" b="1" dirty="0" smtClean="0"/>
            <a:t>Analíticas 31.276</a:t>
          </a:r>
          <a:endParaRPr lang="es-AR" b="1" dirty="0"/>
        </a:p>
      </dgm:t>
    </dgm:pt>
    <dgm:pt modelId="{6A5E950D-A23A-442B-86C6-C9C99C69B39A}" type="parTrans" cxnId="{6075CB50-FA83-4977-B317-FE1D74A082F1}">
      <dgm:prSet/>
      <dgm:spPr/>
      <dgm:t>
        <a:bodyPr/>
        <a:lstStyle/>
        <a:p>
          <a:endParaRPr lang="es-AR"/>
        </a:p>
      </dgm:t>
    </dgm:pt>
    <dgm:pt modelId="{A42F17E2-F35E-4B4A-8889-9EEEFFCC59E0}" type="sibTrans" cxnId="{6075CB50-FA83-4977-B317-FE1D74A082F1}">
      <dgm:prSet/>
      <dgm:spPr/>
      <dgm:t>
        <a:bodyPr/>
        <a:lstStyle/>
        <a:p>
          <a:endParaRPr lang="es-AR"/>
        </a:p>
      </dgm:t>
    </dgm:pt>
    <dgm:pt modelId="{19D47C73-FE9F-40EF-8475-52189DC5C8B5}">
      <dgm:prSet phldrT="[Texto]"/>
      <dgm:spPr/>
      <dgm:t>
        <a:bodyPr/>
        <a:lstStyle/>
        <a:p>
          <a:r>
            <a:rPr lang="es-ES_tradnl" b="1" dirty="0" smtClean="0"/>
            <a:t>Publicaciones Periódicas 31.716</a:t>
          </a:r>
          <a:endParaRPr lang="es-AR" b="1" dirty="0"/>
        </a:p>
      </dgm:t>
    </dgm:pt>
    <dgm:pt modelId="{71A6BC88-48B4-48D0-A3C7-FBA56AD2103B}" type="parTrans" cxnId="{14962B88-621F-4172-827B-607E33FD62BB}">
      <dgm:prSet/>
      <dgm:spPr/>
      <dgm:t>
        <a:bodyPr/>
        <a:lstStyle/>
        <a:p>
          <a:endParaRPr lang="es-AR"/>
        </a:p>
      </dgm:t>
    </dgm:pt>
    <dgm:pt modelId="{6AA8F153-E849-471D-8DDE-0794C64789B9}" type="sibTrans" cxnId="{14962B88-621F-4172-827B-607E33FD62BB}">
      <dgm:prSet/>
      <dgm:spPr/>
      <dgm:t>
        <a:bodyPr/>
        <a:lstStyle/>
        <a:p>
          <a:endParaRPr lang="es-AR"/>
        </a:p>
      </dgm:t>
    </dgm:pt>
    <dgm:pt modelId="{B0D5380A-9991-4BF8-AFFD-4BB9CD1C4F88}" type="pres">
      <dgm:prSet presAssocID="{082FB6E8-6944-4A6B-8349-B2ABC136A8B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AR"/>
        </a:p>
      </dgm:t>
    </dgm:pt>
    <dgm:pt modelId="{7660666A-643D-425D-8FED-C984CC8BD065}" type="pres">
      <dgm:prSet presAssocID="{082FB6E8-6944-4A6B-8349-B2ABC136A8BD}" presName="children" presStyleCnt="0"/>
      <dgm:spPr/>
      <dgm:t>
        <a:bodyPr/>
        <a:lstStyle/>
        <a:p>
          <a:endParaRPr lang="es-AR"/>
        </a:p>
      </dgm:t>
    </dgm:pt>
    <dgm:pt modelId="{D7EE18E2-2832-4D14-8179-96A62E81CEDD}" type="pres">
      <dgm:prSet presAssocID="{082FB6E8-6944-4A6B-8349-B2ABC136A8BD}" presName="child1group" presStyleCnt="0"/>
      <dgm:spPr/>
      <dgm:t>
        <a:bodyPr/>
        <a:lstStyle/>
        <a:p>
          <a:endParaRPr lang="es-AR"/>
        </a:p>
      </dgm:t>
    </dgm:pt>
    <dgm:pt modelId="{F021ED84-525B-42D3-B440-E242CA24987B}" type="pres">
      <dgm:prSet presAssocID="{082FB6E8-6944-4A6B-8349-B2ABC136A8BD}" presName="child1" presStyleLbl="bgAcc1" presStyleIdx="0" presStyleCnt="4" custLinFactNeighborX="-201" custLinFactNeighborY="1494"/>
      <dgm:spPr/>
      <dgm:t>
        <a:bodyPr/>
        <a:lstStyle/>
        <a:p>
          <a:endParaRPr lang="es-AR"/>
        </a:p>
      </dgm:t>
    </dgm:pt>
    <dgm:pt modelId="{CC44071A-C0D5-445D-AAF2-09FAAABB8A4F}" type="pres">
      <dgm:prSet presAssocID="{082FB6E8-6944-4A6B-8349-B2ABC136A8BD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D9004B3F-6FD6-42E3-BADF-ACDA0ECD39FA}" type="pres">
      <dgm:prSet presAssocID="{082FB6E8-6944-4A6B-8349-B2ABC136A8BD}" presName="child2group" presStyleCnt="0"/>
      <dgm:spPr/>
      <dgm:t>
        <a:bodyPr/>
        <a:lstStyle/>
        <a:p>
          <a:endParaRPr lang="es-AR"/>
        </a:p>
      </dgm:t>
    </dgm:pt>
    <dgm:pt modelId="{F77F0D35-C3A1-4B38-9206-EAB9F12230BA}" type="pres">
      <dgm:prSet presAssocID="{082FB6E8-6944-4A6B-8349-B2ABC136A8BD}" presName="child2" presStyleLbl="bgAcc1" presStyleIdx="1" presStyleCnt="4" custLinFactNeighborX="3374"/>
      <dgm:spPr/>
      <dgm:t>
        <a:bodyPr/>
        <a:lstStyle/>
        <a:p>
          <a:endParaRPr lang="es-AR"/>
        </a:p>
      </dgm:t>
    </dgm:pt>
    <dgm:pt modelId="{65C011CD-31E0-4C23-91AC-2187D77F144E}" type="pres">
      <dgm:prSet presAssocID="{082FB6E8-6944-4A6B-8349-B2ABC136A8BD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76C435A3-380F-4C08-8A9A-CEB0A1B10DD1}" type="pres">
      <dgm:prSet presAssocID="{082FB6E8-6944-4A6B-8349-B2ABC136A8BD}" presName="child3group" presStyleCnt="0"/>
      <dgm:spPr/>
      <dgm:t>
        <a:bodyPr/>
        <a:lstStyle/>
        <a:p>
          <a:endParaRPr lang="es-AR"/>
        </a:p>
      </dgm:t>
    </dgm:pt>
    <dgm:pt modelId="{0C1CE54B-3E20-40E8-B6E9-C87C4C1075B3}" type="pres">
      <dgm:prSet presAssocID="{082FB6E8-6944-4A6B-8349-B2ABC136A8BD}" presName="child3" presStyleLbl="bgAcc1" presStyleIdx="2" presStyleCnt="4"/>
      <dgm:spPr/>
      <dgm:t>
        <a:bodyPr/>
        <a:lstStyle/>
        <a:p>
          <a:endParaRPr lang="es-AR"/>
        </a:p>
      </dgm:t>
    </dgm:pt>
    <dgm:pt modelId="{AA431F8A-CBB9-4F52-A419-00495778EC01}" type="pres">
      <dgm:prSet presAssocID="{082FB6E8-6944-4A6B-8349-B2ABC136A8BD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A05CF7E7-F684-40CE-9ECB-3B746F737F1D}" type="pres">
      <dgm:prSet presAssocID="{082FB6E8-6944-4A6B-8349-B2ABC136A8BD}" presName="child4group" presStyleCnt="0"/>
      <dgm:spPr/>
      <dgm:t>
        <a:bodyPr/>
        <a:lstStyle/>
        <a:p>
          <a:endParaRPr lang="es-AR"/>
        </a:p>
      </dgm:t>
    </dgm:pt>
    <dgm:pt modelId="{0CB1CF11-965A-49B2-B610-4768AEC10645}" type="pres">
      <dgm:prSet presAssocID="{082FB6E8-6944-4A6B-8349-B2ABC136A8BD}" presName="child4" presStyleLbl="bgAcc1" presStyleIdx="3" presStyleCnt="4"/>
      <dgm:spPr/>
      <dgm:t>
        <a:bodyPr/>
        <a:lstStyle/>
        <a:p>
          <a:endParaRPr lang="es-AR"/>
        </a:p>
      </dgm:t>
    </dgm:pt>
    <dgm:pt modelId="{B925BB27-5750-427E-97FE-51DC8DDF03BB}" type="pres">
      <dgm:prSet presAssocID="{082FB6E8-6944-4A6B-8349-B2ABC136A8BD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664E392B-3911-4305-9686-A200BD7E3DA5}" type="pres">
      <dgm:prSet presAssocID="{082FB6E8-6944-4A6B-8349-B2ABC136A8BD}" presName="childPlaceholder" presStyleCnt="0"/>
      <dgm:spPr/>
      <dgm:t>
        <a:bodyPr/>
        <a:lstStyle/>
        <a:p>
          <a:endParaRPr lang="es-AR"/>
        </a:p>
      </dgm:t>
    </dgm:pt>
    <dgm:pt modelId="{74DB4A64-3B81-4280-8989-DCE82B9D8479}" type="pres">
      <dgm:prSet presAssocID="{082FB6E8-6944-4A6B-8349-B2ABC136A8BD}" presName="circle" presStyleCnt="0"/>
      <dgm:spPr/>
      <dgm:t>
        <a:bodyPr/>
        <a:lstStyle/>
        <a:p>
          <a:endParaRPr lang="es-AR"/>
        </a:p>
      </dgm:t>
    </dgm:pt>
    <dgm:pt modelId="{02FE1681-916F-4267-9B11-0762EAA231B8}" type="pres">
      <dgm:prSet presAssocID="{082FB6E8-6944-4A6B-8349-B2ABC136A8BD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F56942AF-9965-4795-AA1C-32C2C80F5B8E}" type="pres">
      <dgm:prSet presAssocID="{082FB6E8-6944-4A6B-8349-B2ABC136A8B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E18ACAB8-D6F3-4290-A6D2-4FCEF7BADA71}" type="pres">
      <dgm:prSet presAssocID="{082FB6E8-6944-4A6B-8349-B2ABC136A8B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88F1F3FB-3531-4B19-A7C5-485CE6913F3B}" type="pres">
      <dgm:prSet presAssocID="{082FB6E8-6944-4A6B-8349-B2ABC136A8B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AR"/>
        </a:p>
      </dgm:t>
    </dgm:pt>
    <dgm:pt modelId="{455D36AF-B9EE-4049-831B-FA32DF47257F}" type="pres">
      <dgm:prSet presAssocID="{082FB6E8-6944-4A6B-8349-B2ABC136A8BD}" presName="quadrantPlaceholder" presStyleCnt="0"/>
      <dgm:spPr/>
      <dgm:t>
        <a:bodyPr/>
        <a:lstStyle/>
        <a:p>
          <a:endParaRPr lang="es-AR"/>
        </a:p>
      </dgm:t>
    </dgm:pt>
    <dgm:pt modelId="{4C79B7EC-3B89-49E6-AFCD-A45893B4E19A}" type="pres">
      <dgm:prSet presAssocID="{082FB6E8-6944-4A6B-8349-B2ABC136A8BD}" presName="center1" presStyleLbl="fgShp" presStyleIdx="0" presStyleCnt="2"/>
      <dgm:spPr/>
      <dgm:t>
        <a:bodyPr/>
        <a:lstStyle/>
        <a:p>
          <a:endParaRPr lang="es-AR"/>
        </a:p>
      </dgm:t>
    </dgm:pt>
    <dgm:pt modelId="{E82BEC4B-2784-43C8-B4A0-3FE481178964}" type="pres">
      <dgm:prSet presAssocID="{082FB6E8-6944-4A6B-8349-B2ABC136A8BD}" presName="center2" presStyleLbl="fgShp" presStyleIdx="1" presStyleCnt="2"/>
      <dgm:spPr/>
      <dgm:t>
        <a:bodyPr/>
        <a:lstStyle/>
        <a:p>
          <a:endParaRPr lang="es-AR"/>
        </a:p>
      </dgm:t>
    </dgm:pt>
  </dgm:ptLst>
  <dgm:cxnLst>
    <dgm:cxn modelId="{CC7B1023-9619-4DAA-A61A-D0B5ED2255AD}" type="presOf" srcId="{F8D6B59E-52F0-442E-91C3-4164CEF7EA72}" destId="{F77F0D35-C3A1-4B38-9206-EAB9F12230BA}" srcOrd="0" destOrd="1" presId="urn:microsoft.com/office/officeart/2005/8/layout/cycle4"/>
    <dgm:cxn modelId="{7C6F8D2F-0A3F-4A64-9770-84C5ECB88CCF}" type="presOf" srcId="{15993DB3-4DD0-4F59-9BA8-4B9C7CA25A2E}" destId="{AA431F8A-CBB9-4F52-A419-00495778EC01}" srcOrd="1" destOrd="0" presId="urn:microsoft.com/office/officeart/2005/8/layout/cycle4"/>
    <dgm:cxn modelId="{022F8DD8-C82D-4ACD-B6E1-71F01BF52EA2}" type="presOf" srcId="{F92D3FDB-5F9A-4DFA-8D3F-DD41E049113F}" destId="{F77F0D35-C3A1-4B38-9206-EAB9F12230BA}" srcOrd="0" destOrd="2" presId="urn:microsoft.com/office/officeart/2005/8/layout/cycle4"/>
    <dgm:cxn modelId="{9A728089-834B-4013-888B-D1033E6F2A5F}" type="presOf" srcId="{9D197AFB-640A-4753-901B-A756697B8B34}" destId="{F77F0D35-C3A1-4B38-9206-EAB9F12230BA}" srcOrd="0" destOrd="0" presId="urn:microsoft.com/office/officeart/2005/8/layout/cycle4"/>
    <dgm:cxn modelId="{C1795BE3-60B0-4580-BB24-5CCE93C06987}" type="presOf" srcId="{F8D6B59E-52F0-442E-91C3-4164CEF7EA72}" destId="{65C011CD-31E0-4C23-91AC-2187D77F144E}" srcOrd="1" destOrd="1" presId="urn:microsoft.com/office/officeart/2005/8/layout/cycle4"/>
    <dgm:cxn modelId="{89F4C99A-BDCE-4754-AF95-7FFC5A69CA5F}" srcId="{7D07F018-DBFB-4417-B97F-54884C4EC101}" destId="{15993DB3-4DD0-4F59-9BA8-4B9C7CA25A2E}" srcOrd="0" destOrd="0" parTransId="{93E17CF9-FD9A-4034-BAFD-8B0A1C7A3866}" sibTransId="{5AFB938B-9DD8-40EC-9B08-3AE20F401C59}"/>
    <dgm:cxn modelId="{B776302A-4493-46BB-9C8A-C277C33530EE}" srcId="{597A2230-0B28-4708-84C3-D66B0853079E}" destId="{F0E3BD4F-E07F-40E7-8C16-E65BE4092EBF}" srcOrd="2" destOrd="0" parTransId="{4DF15DD5-0E49-46FB-A521-78E4953C0010}" sibTransId="{DFAF2F7F-B9F3-4AA9-A9D0-A67B89CEA15F}"/>
    <dgm:cxn modelId="{AAB30578-82C0-4856-9CA5-838E1B671C6D}" type="presOf" srcId="{597A2230-0B28-4708-84C3-D66B0853079E}" destId="{02FE1681-916F-4267-9B11-0762EAA231B8}" srcOrd="0" destOrd="0" presId="urn:microsoft.com/office/officeart/2005/8/layout/cycle4"/>
    <dgm:cxn modelId="{1C06BF1B-16AD-4697-A575-BD5F1B001A1F}" srcId="{1F1B9D5F-DEB9-427D-85F0-D7293955D134}" destId="{9D197AFB-640A-4753-901B-A756697B8B34}" srcOrd="0" destOrd="0" parTransId="{5BB20EC0-404C-47A2-A720-274167EE5C42}" sibTransId="{8D3D67D1-3F0E-4423-99F7-EDCE953B63A7}"/>
    <dgm:cxn modelId="{83A32CBC-9063-499B-BDE8-B95BC357C00D}" type="presOf" srcId="{303A94AE-1D94-4577-BED6-BD24E9EC0EF1}" destId="{CC44071A-C0D5-445D-AAF2-09FAAABB8A4F}" srcOrd="1" destOrd="0" presId="urn:microsoft.com/office/officeart/2005/8/layout/cycle4"/>
    <dgm:cxn modelId="{A62553C6-610D-4047-8F8A-E650FD3FD119}" srcId="{082FB6E8-6944-4A6B-8349-B2ABC136A8BD}" destId="{7D07F018-DBFB-4417-B97F-54884C4EC101}" srcOrd="2" destOrd="0" parTransId="{7F2A6936-47CC-4BEB-BB03-BAFFB734D664}" sibTransId="{16EAC39B-2FE6-4F46-8668-EACD486B52A7}"/>
    <dgm:cxn modelId="{57C8D2FA-5C75-419E-B609-50CEEDB9652E}" srcId="{082FB6E8-6944-4A6B-8349-B2ABC136A8BD}" destId="{1F1B9D5F-DEB9-427D-85F0-D7293955D134}" srcOrd="1" destOrd="0" parTransId="{863B0276-1957-4A73-8591-84496E3C2DDB}" sibTransId="{3865163A-F0A4-429F-B570-487C117F9B29}"/>
    <dgm:cxn modelId="{3480737B-05B5-412B-BBB8-D2B24CD89951}" type="presOf" srcId="{219DA2B9-B5BF-4B39-98D7-B9871D0A74B6}" destId="{B925BB27-5750-427E-97FE-51DC8DDF03BB}" srcOrd="1" destOrd="0" presId="urn:microsoft.com/office/officeart/2005/8/layout/cycle4"/>
    <dgm:cxn modelId="{66438769-ECE5-455A-B760-C3A6E554D49A}" type="presOf" srcId="{19D47C73-FE9F-40EF-8475-52189DC5C8B5}" destId="{B925BB27-5750-427E-97FE-51DC8DDF03BB}" srcOrd="1" destOrd="2" presId="urn:microsoft.com/office/officeart/2005/8/layout/cycle4"/>
    <dgm:cxn modelId="{883C7C30-A796-404A-9DC5-57EF2097838E}" srcId="{597A2230-0B28-4708-84C3-D66B0853079E}" destId="{303A94AE-1D94-4577-BED6-BD24E9EC0EF1}" srcOrd="0" destOrd="0" parTransId="{1A387797-BA97-4164-B39D-64F900A62D4B}" sibTransId="{ADD7148B-1153-40B9-ADC7-1A5E3F7F23FD}"/>
    <dgm:cxn modelId="{6075CB50-FA83-4977-B317-FE1D74A082F1}" srcId="{F8A97B11-BAE8-4C22-8364-800A7BEC7190}" destId="{15EC90C3-F6FF-462F-86F7-751174972ACE}" srcOrd="1" destOrd="0" parTransId="{6A5E950D-A23A-442B-86C6-C9C99C69B39A}" sibTransId="{A42F17E2-F35E-4B4A-8889-9EEEFFCC59E0}"/>
    <dgm:cxn modelId="{FCB63DD3-A2BD-4846-81EE-2C5AC71FCD09}" srcId="{1F1B9D5F-DEB9-427D-85F0-D7293955D134}" destId="{F8D6B59E-52F0-442E-91C3-4164CEF7EA72}" srcOrd="1" destOrd="0" parTransId="{3A51FE4B-FE04-407A-AC7C-58C56A9C9D3B}" sibTransId="{39B200D7-5EBD-4127-B90D-750BB8065209}"/>
    <dgm:cxn modelId="{AE97F072-1922-4C7B-B94A-D4CEDA175F6E}" type="presOf" srcId="{15993DB3-4DD0-4F59-9BA8-4B9C7CA25A2E}" destId="{0C1CE54B-3E20-40E8-B6E9-C87C4C1075B3}" srcOrd="0" destOrd="0" presId="urn:microsoft.com/office/officeart/2005/8/layout/cycle4"/>
    <dgm:cxn modelId="{7142F474-3B1E-483D-847A-43C833DA8FBE}" srcId="{082FB6E8-6944-4A6B-8349-B2ABC136A8BD}" destId="{597A2230-0B28-4708-84C3-D66B0853079E}" srcOrd="0" destOrd="0" parTransId="{7E3CE6E0-1B9A-4C13-A8FD-3A72D67729F5}" sibTransId="{55FDED94-A48A-42FA-ADCB-1EA82E951AC3}"/>
    <dgm:cxn modelId="{7EAE2C2B-6A11-4D2D-8C07-9C5B0FDD1EA9}" type="presOf" srcId="{5FC69418-F637-4634-8D6B-E2EA58B441B1}" destId="{F021ED84-525B-42D3-B440-E242CA24987B}" srcOrd="0" destOrd="1" presId="urn:microsoft.com/office/officeart/2005/8/layout/cycle4"/>
    <dgm:cxn modelId="{275536F0-83D1-48B2-81E9-72601B00408B}" srcId="{F8A97B11-BAE8-4C22-8364-800A7BEC7190}" destId="{219DA2B9-B5BF-4B39-98D7-B9871D0A74B6}" srcOrd="0" destOrd="0" parTransId="{0C22D18D-DC89-43DA-9FFD-EBEDA36DC68F}" sibTransId="{9CDC8545-BCDC-47CB-AAB1-9698EAFD34C6}"/>
    <dgm:cxn modelId="{DB4D54FA-741E-4DD7-9B57-CC9BD0DACBAB}" type="presOf" srcId="{F0E3BD4F-E07F-40E7-8C16-E65BE4092EBF}" destId="{F021ED84-525B-42D3-B440-E242CA24987B}" srcOrd="0" destOrd="2" presId="urn:microsoft.com/office/officeart/2005/8/layout/cycle4"/>
    <dgm:cxn modelId="{D070DD93-9517-46ED-AFF1-A4B2DAEC6D6E}" srcId="{082FB6E8-6944-4A6B-8349-B2ABC136A8BD}" destId="{F8A97B11-BAE8-4C22-8364-800A7BEC7190}" srcOrd="3" destOrd="0" parTransId="{47A8F582-16C0-4573-A7A8-BBD48D1B3B45}" sibTransId="{17238B6E-0333-43A9-8BA3-C4DF3A1E9895}"/>
    <dgm:cxn modelId="{A5C02A58-30BD-40A1-A2D6-597845FA1275}" srcId="{597A2230-0B28-4708-84C3-D66B0853079E}" destId="{5FC69418-F637-4634-8D6B-E2EA58B441B1}" srcOrd="1" destOrd="0" parTransId="{3B57BFF6-DBC8-4268-A681-33F2A30863ED}" sibTransId="{084CCE40-3FED-40FF-B24E-D6D7FBDCD7F7}"/>
    <dgm:cxn modelId="{B3216B9A-7049-4DAF-93C5-FD784E82F906}" type="presOf" srcId="{1F1B9D5F-DEB9-427D-85F0-D7293955D134}" destId="{F56942AF-9965-4795-AA1C-32C2C80F5B8E}" srcOrd="0" destOrd="0" presId="urn:microsoft.com/office/officeart/2005/8/layout/cycle4"/>
    <dgm:cxn modelId="{14962B88-621F-4172-827B-607E33FD62BB}" srcId="{F8A97B11-BAE8-4C22-8364-800A7BEC7190}" destId="{19D47C73-FE9F-40EF-8475-52189DC5C8B5}" srcOrd="2" destOrd="0" parTransId="{71A6BC88-48B4-48D0-A3C7-FBA56AD2103B}" sibTransId="{6AA8F153-E849-471D-8DDE-0794C64789B9}"/>
    <dgm:cxn modelId="{4C2206B3-B9BE-43BF-99E0-C580FF3AA390}" srcId="{1F1B9D5F-DEB9-427D-85F0-D7293955D134}" destId="{F92D3FDB-5F9A-4DFA-8D3F-DD41E049113F}" srcOrd="2" destOrd="0" parTransId="{0F589EA6-0D31-4D60-A0F4-86163965CA0A}" sibTransId="{5520D50E-6289-4A3C-A416-819D469115B8}"/>
    <dgm:cxn modelId="{F191EE71-769B-439E-9B05-001AA9C823CF}" type="presOf" srcId="{F92D3FDB-5F9A-4DFA-8D3F-DD41E049113F}" destId="{65C011CD-31E0-4C23-91AC-2187D77F144E}" srcOrd="1" destOrd="2" presId="urn:microsoft.com/office/officeart/2005/8/layout/cycle4"/>
    <dgm:cxn modelId="{1012E557-D9AA-4845-A4E8-B7E76B161401}" type="presOf" srcId="{19D47C73-FE9F-40EF-8475-52189DC5C8B5}" destId="{0CB1CF11-965A-49B2-B610-4768AEC10645}" srcOrd="0" destOrd="2" presId="urn:microsoft.com/office/officeart/2005/8/layout/cycle4"/>
    <dgm:cxn modelId="{8CF8DBF3-B215-4B99-A942-E369B216CC65}" type="presOf" srcId="{9D197AFB-640A-4753-901B-A756697B8B34}" destId="{65C011CD-31E0-4C23-91AC-2187D77F144E}" srcOrd="1" destOrd="0" presId="urn:microsoft.com/office/officeart/2005/8/layout/cycle4"/>
    <dgm:cxn modelId="{36ECF63B-3132-49D8-9C32-5677BAE732DE}" type="presOf" srcId="{7D07F018-DBFB-4417-B97F-54884C4EC101}" destId="{E18ACAB8-D6F3-4290-A6D2-4FCEF7BADA71}" srcOrd="0" destOrd="0" presId="urn:microsoft.com/office/officeart/2005/8/layout/cycle4"/>
    <dgm:cxn modelId="{E6A3A290-FDFE-4C09-B9B8-E01BD57280AB}" type="presOf" srcId="{082FB6E8-6944-4A6B-8349-B2ABC136A8BD}" destId="{B0D5380A-9991-4BF8-AFFD-4BB9CD1C4F88}" srcOrd="0" destOrd="0" presId="urn:microsoft.com/office/officeart/2005/8/layout/cycle4"/>
    <dgm:cxn modelId="{E7331D6A-157D-4BEE-B37C-A215F24FBC9F}" type="presOf" srcId="{F0E3BD4F-E07F-40E7-8C16-E65BE4092EBF}" destId="{CC44071A-C0D5-445D-AAF2-09FAAABB8A4F}" srcOrd="1" destOrd="2" presId="urn:microsoft.com/office/officeart/2005/8/layout/cycle4"/>
    <dgm:cxn modelId="{EB6039F0-19E7-43CC-80E2-F8D1B924818D}" type="presOf" srcId="{5FC69418-F637-4634-8D6B-E2EA58B441B1}" destId="{CC44071A-C0D5-445D-AAF2-09FAAABB8A4F}" srcOrd="1" destOrd="1" presId="urn:microsoft.com/office/officeart/2005/8/layout/cycle4"/>
    <dgm:cxn modelId="{DF9E4017-1E2B-435C-822C-E0B1FBD24188}" type="presOf" srcId="{F8A97B11-BAE8-4C22-8364-800A7BEC7190}" destId="{88F1F3FB-3531-4B19-A7C5-485CE6913F3B}" srcOrd="0" destOrd="0" presId="urn:microsoft.com/office/officeart/2005/8/layout/cycle4"/>
    <dgm:cxn modelId="{FC5B6593-9FC3-4953-A329-7BFCC2E5F812}" type="presOf" srcId="{15EC90C3-F6FF-462F-86F7-751174972ACE}" destId="{B925BB27-5750-427E-97FE-51DC8DDF03BB}" srcOrd="1" destOrd="1" presId="urn:microsoft.com/office/officeart/2005/8/layout/cycle4"/>
    <dgm:cxn modelId="{C6B768B0-DCB6-4FC1-A55B-749BAAD47AAB}" type="presOf" srcId="{15EC90C3-F6FF-462F-86F7-751174972ACE}" destId="{0CB1CF11-965A-49B2-B610-4768AEC10645}" srcOrd="0" destOrd="1" presId="urn:microsoft.com/office/officeart/2005/8/layout/cycle4"/>
    <dgm:cxn modelId="{9FC08638-E2E3-49EE-9D02-98A9D5DC1C3E}" type="presOf" srcId="{219DA2B9-B5BF-4B39-98D7-B9871D0A74B6}" destId="{0CB1CF11-965A-49B2-B610-4768AEC10645}" srcOrd="0" destOrd="0" presId="urn:microsoft.com/office/officeart/2005/8/layout/cycle4"/>
    <dgm:cxn modelId="{D50EC9BB-04A6-46FB-93E7-D736FA0BB1BE}" type="presOf" srcId="{303A94AE-1D94-4577-BED6-BD24E9EC0EF1}" destId="{F021ED84-525B-42D3-B440-E242CA24987B}" srcOrd="0" destOrd="0" presId="urn:microsoft.com/office/officeart/2005/8/layout/cycle4"/>
    <dgm:cxn modelId="{501FFA57-4F15-44A3-8418-C79B3C5E27CA}" type="presParOf" srcId="{B0D5380A-9991-4BF8-AFFD-4BB9CD1C4F88}" destId="{7660666A-643D-425D-8FED-C984CC8BD065}" srcOrd="0" destOrd="0" presId="urn:microsoft.com/office/officeart/2005/8/layout/cycle4"/>
    <dgm:cxn modelId="{561D1887-ED29-4F16-9F72-197A188882FC}" type="presParOf" srcId="{7660666A-643D-425D-8FED-C984CC8BD065}" destId="{D7EE18E2-2832-4D14-8179-96A62E81CEDD}" srcOrd="0" destOrd="0" presId="urn:microsoft.com/office/officeart/2005/8/layout/cycle4"/>
    <dgm:cxn modelId="{39364482-C1A8-4CCB-8435-2FF558AEFA0A}" type="presParOf" srcId="{D7EE18E2-2832-4D14-8179-96A62E81CEDD}" destId="{F021ED84-525B-42D3-B440-E242CA24987B}" srcOrd="0" destOrd="0" presId="urn:microsoft.com/office/officeart/2005/8/layout/cycle4"/>
    <dgm:cxn modelId="{57135983-AF1B-4798-8CD8-ABE6B6FD5825}" type="presParOf" srcId="{D7EE18E2-2832-4D14-8179-96A62E81CEDD}" destId="{CC44071A-C0D5-445D-AAF2-09FAAABB8A4F}" srcOrd="1" destOrd="0" presId="urn:microsoft.com/office/officeart/2005/8/layout/cycle4"/>
    <dgm:cxn modelId="{15DE7463-9AE2-49A2-BF50-295860AF4591}" type="presParOf" srcId="{7660666A-643D-425D-8FED-C984CC8BD065}" destId="{D9004B3F-6FD6-42E3-BADF-ACDA0ECD39FA}" srcOrd="1" destOrd="0" presId="urn:microsoft.com/office/officeart/2005/8/layout/cycle4"/>
    <dgm:cxn modelId="{978FC698-96F4-46C1-80FB-8C1BCD87477B}" type="presParOf" srcId="{D9004B3F-6FD6-42E3-BADF-ACDA0ECD39FA}" destId="{F77F0D35-C3A1-4B38-9206-EAB9F12230BA}" srcOrd="0" destOrd="0" presId="urn:microsoft.com/office/officeart/2005/8/layout/cycle4"/>
    <dgm:cxn modelId="{E21CD5D5-80E5-4B07-B10A-CF5FA18D33D5}" type="presParOf" srcId="{D9004B3F-6FD6-42E3-BADF-ACDA0ECD39FA}" destId="{65C011CD-31E0-4C23-91AC-2187D77F144E}" srcOrd="1" destOrd="0" presId="urn:microsoft.com/office/officeart/2005/8/layout/cycle4"/>
    <dgm:cxn modelId="{F54FA0D8-8971-4E14-888C-A94E1523C7ED}" type="presParOf" srcId="{7660666A-643D-425D-8FED-C984CC8BD065}" destId="{76C435A3-380F-4C08-8A9A-CEB0A1B10DD1}" srcOrd="2" destOrd="0" presId="urn:microsoft.com/office/officeart/2005/8/layout/cycle4"/>
    <dgm:cxn modelId="{BCD8D5EE-9E5E-47EE-9D4A-AB5371DDE335}" type="presParOf" srcId="{76C435A3-380F-4C08-8A9A-CEB0A1B10DD1}" destId="{0C1CE54B-3E20-40E8-B6E9-C87C4C1075B3}" srcOrd="0" destOrd="0" presId="urn:microsoft.com/office/officeart/2005/8/layout/cycle4"/>
    <dgm:cxn modelId="{B18DDA04-5AD9-41BE-B98C-44A7333E3ACA}" type="presParOf" srcId="{76C435A3-380F-4C08-8A9A-CEB0A1B10DD1}" destId="{AA431F8A-CBB9-4F52-A419-00495778EC01}" srcOrd="1" destOrd="0" presId="urn:microsoft.com/office/officeart/2005/8/layout/cycle4"/>
    <dgm:cxn modelId="{6A61913D-6C40-49DE-8D2A-126CB0B6E6BE}" type="presParOf" srcId="{7660666A-643D-425D-8FED-C984CC8BD065}" destId="{A05CF7E7-F684-40CE-9ECB-3B746F737F1D}" srcOrd="3" destOrd="0" presId="urn:microsoft.com/office/officeart/2005/8/layout/cycle4"/>
    <dgm:cxn modelId="{31BFAAB6-3299-4886-8DFB-B859CE7AD174}" type="presParOf" srcId="{A05CF7E7-F684-40CE-9ECB-3B746F737F1D}" destId="{0CB1CF11-965A-49B2-B610-4768AEC10645}" srcOrd="0" destOrd="0" presId="urn:microsoft.com/office/officeart/2005/8/layout/cycle4"/>
    <dgm:cxn modelId="{B3C04D6B-2121-47D0-B71E-997709EB0F89}" type="presParOf" srcId="{A05CF7E7-F684-40CE-9ECB-3B746F737F1D}" destId="{B925BB27-5750-427E-97FE-51DC8DDF03BB}" srcOrd="1" destOrd="0" presId="urn:microsoft.com/office/officeart/2005/8/layout/cycle4"/>
    <dgm:cxn modelId="{FC2A287E-96F5-44BE-8F4A-029517C6D389}" type="presParOf" srcId="{7660666A-643D-425D-8FED-C984CC8BD065}" destId="{664E392B-3911-4305-9686-A200BD7E3DA5}" srcOrd="4" destOrd="0" presId="urn:microsoft.com/office/officeart/2005/8/layout/cycle4"/>
    <dgm:cxn modelId="{6F8540DF-A998-49CA-82B4-814A5A36123A}" type="presParOf" srcId="{B0D5380A-9991-4BF8-AFFD-4BB9CD1C4F88}" destId="{74DB4A64-3B81-4280-8989-DCE82B9D8479}" srcOrd="1" destOrd="0" presId="urn:microsoft.com/office/officeart/2005/8/layout/cycle4"/>
    <dgm:cxn modelId="{7A5B1DFF-15CE-43FC-9A29-9DBC2352FC95}" type="presParOf" srcId="{74DB4A64-3B81-4280-8989-DCE82B9D8479}" destId="{02FE1681-916F-4267-9B11-0762EAA231B8}" srcOrd="0" destOrd="0" presId="urn:microsoft.com/office/officeart/2005/8/layout/cycle4"/>
    <dgm:cxn modelId="{F06819FF-8014-4C16-A5C1-58D334E38A02}" type="presParOf" srcId="{74DB4A64-3B81-4280-8989-DCE82B9D8479}" destId="{F56942AF-9965-4795-AA1C-32C2C80F5B8E}" srcOrd="1" destOrd="0" presId="urn:microsoft.com/office/officeart/2005/8/layout/cycle4"/>
    <dgm:cxn modelId="{47040438-3EA7-4409-9DBC-10F3386DC184}" type="presParOf" srcId="{74DB4A64-3B81-4280-8989-DCE82B9D8479}" destId="{E18ACAB8-D6F3-4290-A6D2-4FCEF7BADA71}" srcOrd="2" destOrd="0" presId="urn:microsoft.com/office/officeart/2005/8/layout/cycle4"/>
    <dgm:cxn modelId="{1F4294DC-2FE9-4C86-8889-B5F937C898E1}" type="presParOf" srcId="{74DB4A64-3B81-4280-8989-DCE82B9D8479}" destId="{88F1F3FB-3531-4B19-A7C5-485CE6913F3B}" srcOrd="3" destOrd="0" presId="urn:microsoft.com/office/officeart/2005/8/layout/cycle4"/>
    <dgm:cxn modelId="{6688C706-4396-4E1C-8C51-AD88E0955700}" type="presParOf" srcId="{74DB4A64-3B81-4280-8989-DCE82B9D8479}" destId="{455D36AF-B9EE-4049-831B-FA32DF47257F}" srcOrd="4" destOrd="0" presId="urn:microsoft.com/office/officeart/2005/8/layout/cycle4"/>
    <dgm:cxn modelId="{4CF58AA6-9B43-4FC6-9538-1A8177C14AB3}" type="presParOf" srcId="{B0D5380A-9991-4BF8-AFFD-4BB9CD1C4F88}" destId="{4C79B7EC-3B89-49E6-AFCD-A45893B4E19A}" srcOrd="2" destOrd="0" presId="urn:microsoft.com/office/officeart/2005/8/layout/cycle4"/>
    <dgm:cxn modelId="{A2330DD6-1582-48D8-8E90-3D86EC083EE5}" type="presParOf" srcId="{B0D5380A-9991-4BF8-AFFD-4BB9CD1C4F88}" destId="{E82BEC4B-2784-43C8-B4A0-3FE481178964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1C60D3-98A4-4D23-B400-29894D5FFB8E}">
      <dsp:nvSpPr>
        <dsp:cNvPr id="0" name=""/>
        <dsp:cNvSpPr/>
      </dsp:nvSpPr>
      <dsp:spPr>
        <a:xfrm>
          <a:off x="3474764" y="1881"/>
          <a:ext cx="2194470" cy="2194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Alumnos de Grado</a:t>
          </a:r>
          <a:endParaRPr lang="es-AR" sz="2800" kern="1200" dirty="0"/>
        </a:p>
      </dsp:txBody>
      <dsp:txXfrm>
        <a:off x="3796137" y="323254"/>
        <a:ext cx="1551724" cy="1551724"/>
      </dsp:txXfrm>
    </dsp:sp>
    <dsp:sp modelId="{2091AF9E-C9CC-489C-840C-764C65E951EB}">
      <dsp:nvSpPr>
        <dsp:cNvPr id="0" name=""/>
        <dsp:cNvSpPr/>
      </dsp:nvSpPr>
      <dsp:spPr>
        <a:xfrm rot="2700000">
          <a:off x="5433641" y="1882069"/>
          <a:ext cx="583255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200" kern="1200" dirty="0"/>
        </a:p>
      </dsp:txBody>
      <dsp:txXfrm>
        <a:off x="5459266" y="1968333"/>
        <a:ext cx="408279" cy="444379"/>
      </dsp:txXfrm>
    </dsp:sp>
    <dsp:sp modelId="{30736306-E582-4836-96D2-26E895F33E26}">
      <dsp:nvSpPr>
        <dsp:cNvPr id="0" name=""/>
        <dsp:cNvSpPr/>
      </dsp:nvSpPr>
      <dsp:spPr>
        <a:xfrm>
          <a:off x="5804647" y="2331764"/>
          <a:ext cx="2194470" cy="2194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Egresados</a:t>
          </a:r>
          <a:endParaRPr lang="es-AR" sz="2800" kern="1200" dirty="0"/>
        </a:p>
      </dsp:txBody>
      <dsp:txXfrm>
        <a:off x="6126020" y="2653137"/>
        <a:ext cx="1551724" cy="1551724"/>
      </dsp:txXfrm>
    </dsp:sp>
    <dsp:sp modelId="{44E4B0E9-6220-443A-AD26-E62242C8A18F}">
      <dsp:nvSpPr>
        <dsp:cNvPr id="0" name=""/>
        <dsp:cNvSpPr/>
      </dsp:nvSpPr>
      <dsp:spPr>
        <a:xfrm rot="8100000">
          <a:off x="5456986" y="4211952"/>
          <a:ext cx="583255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200" kern="1200" dirty="0"/>
        </a:p>
      </dsp:txBody>
      <dsp:txXfrm rot="10800000">
        <a:off x="5606337" y="4298216"/>
        <a:ext cx="408279" cy="444379"/>
      </dsp:txXfrm>
    </dsp:sp>
    <dsp:sp modelId="{83FA3549-3B58-4487-B6BF-6AE25629311E}">
      <dsp:nvSpPr>
        <dsp:cNvPr id="0" name=""/>
        <dsp:cNvSpPr/>
      </dsp:nvSpPr>
      <dsp:spPr>
        <a:xfrm>
          <a:off x="3474764" y="4661647"/>
          <a:ext cx="2194470" cy="2194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Docentes</a:t>
          </a:r>
        </a:p>
      </dsp:txBody>
      <dsp:txXfrm>
        <a:off x="3796137" y="4983020"/>
        <a:ext cx="1551724" cy="1551724"/>
      </dsp:txXfrm>
    </dsp:sp>
    <dsp:sp modelId="{9BB1D770-E092-43CE-8D7B-27744C13B3E7}">
      <dsp:nvSpPr>
        <dsp:cNvPr id="0" name=""/>
        <dsp:cNvSpPr/>
      </dsp:nvSpPr>
      <dsp:spPr>
        <a:xfrm rot="13500000">
          <a:off x="3127103" y="4235296"/>
          <a:ext cx="583255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200" kern="1200" dirty="0"/>
        </a:p>
      </dsp:txBody>
      <dsp:txXfrm rot="10800000">
        <a:off x="3276454" y="4445286"/>
        <a:ext cx="408279" cy="444379"/>
      </dsp:txXfrm>
    </dsp:sp>
    <dsp:sp modelId="{94E3F66C-DBE6-45C7-BF58-CEDAC140851D}">
      <dsp:nvSpPr>
        <dsp:cNvPr id="0" name=""/>
        <dsp:cNvSpPr/>
      </dsp:nvSpPr>
      <dsp:spPr>
        <a:xfrm>
          <a:off x="1144881" y="2331764"/>
          <a:ext cx="2194470" cy="2194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800" kern="1200" dirty="0" smtClean="0"/>
            <a:t>No Docentes</a:t>
          </a:r>
          <a:endParaRPr lang="es-AR" sz="2800" kern="1200" dirty="0"/>
        </a:p>
      </dsp:txBody>
      <dsp:txXfrm>
        <a:off x="1466254" y="2653137"/>
        <a:ext cx="1551724" cy="1551724"/>
      </dsp:txXfrm>
    </dsp:sp>
    <dsp:sp modelId="{9FBA8BF6-FB7B-41BC-91DF-3F81ED797C3D}">
      <dsp:nvSpPr>
        <dsp:cNvPr id="0" name=""/>
        <dsp:cNvSpPr/>
      </dsp:nvSpPr>
      <dsp:spPr>
        <a:xfrm rot="18900000">
          <a:off x="3103758" y="1905413"/>
          <a:ext cx="583255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200" kern="1200" dirty="0"/>
        </a:p>
      </dsp:txBody>
      <dsp:txXfrm>
        <a:off x="3129383" y="2115403"/>
        <a:ext cx="408279" cy="4443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C33CD-C46B-4C80-B162-41A7647FDE6B}">
      <dsp:nvSpPr>
        <dsp:cNvPr id="0" name=""/>
        <dsp:cNvSpPr/>
      </dsp:nvSpPr>
      <dsp:spPr>
        <a:xfrm>
          <a:off x="0" y="0"/>
          <a:ext cx="3419872" cy="2131303"/>
        </a:xfrm>
        <a:prstGeom prst="roundRect">
          <a:avLst>
            <a:gd name="adj" fmla="val 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lvl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3800" kern="1200" dirty="0" smtClean="0"/>
            <a:t>OTROS</a:t>
          </a:r>
          <a:endParaRPr lang="es-AR" sz="3800" kern="1200" dirty="0"/>
        </a:p>
      </dsp:txBody>
      <dsp:txXfrm rot="16200000">
        <a:off x="-531847" y="531847"/>
        <a:ext cx="1747668" cy="683974"/>
      </dsp:txXfrm>
    </dsp:sp>
    <dsp:sp modelId="{D63391CD-C249-4E9E-B4E4-E715B413B39B}">
      <dsp:nvSpPr>
        <dsp:cNvPr id="0" name=""/>
        <dsp:cNvSpPr/>
      </dsp:nvSpPr>
      <dsp:spPr>
        <a:xfrm>
          <a:off x="683974" y="0"/>
          <a:ext cx="2547804" cy="213130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dirty="0" smtClean="0"/>
            <a:t>No-socios.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dirty="0" smtClean="0"/>
            <a:t>Alumnos de Posgrado.</a:t>
          </a:r>
        </a:p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700" kern="1200" dirty="0" smtClean="0"/>
            <a:t>Socios Institucionales.</a:t>
          </a:r>
          <a:endParaRPr lang="es-AR" sz="2700" kern="1200" dirty="0"/>
        </a:p>
      </dsp:txBody>
      <dsp:txXfrm>
        <a:off x="683974" y="0"/>
        <a:ext cx="2547804" cy="21313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3DF26F-FD2D-4443-8F40-5CDC7601F460}">
      <dsp:nvSpPr>
        <dsp:cNvPr id="0" name=""/>
        <dsp:cNvSpPr/>
      </dsp:nvSpPr>
      <dsp:spPr>
        <a:xfrm>
          <a:off x="3082974" y="263"/>
          <a:ext cx="2978050" cy="2978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 smtClean="0"/>
            <a:t>Préstamos</a:t>
          </a:r>
          <a:endParaRPr lang="es-AR" sz="2900" kern="1200" dirty="0"/>
        </a:p>
      </dsp:txBody>
      <dsp:txXfrm>
        <a:off x="3519099" y="436388"/>
        <a:ext cx="2105800" cy="2105800"/>
      </dsp:txXfrm>
    </dsp:sp>
    <dsp:sp modelId="{C6EC26D1-3A0B-464B-86A1-1F329B1DDE70}">
      <dsp:nvSpPr>
        <dsp:cNvPr id="0" name=""/>
        <dsp:cNvSpPr/>
      </dsp:nvSpPr>
      <dsp:spPr>
        <a:xfrm rot="3600000">
          <a:off x="5282728" y="2906948"/>
          <a:ext cx="795805" cy="1005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300" kern="1200" dirty="0"/>
        </a:p>
      </dsp:txBody>
      <dsp:txXfrm>
        <a:off x="5342413" y="3004588"/>
        <a:ext cx="557064" cy="603056"/>
      </dsp:txXfrm>
    </dsp:sp>
    <dsp:sp modelId="{6F6066B8-938A-4A7E-BE8F-6F536DC4938F}">
      <dsp:nvSpPr>
        <dsp:cNvPr id="0" name=""/>
        <dsp:cNvSpPr/>
      </dsp:nvSpPr>
      <dsp:spPr>
        <a:xfrm>
          <a:off x="5322760" y="3879685"/>
          <a:ext cx="2978050" cy="2978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 smtClean="0"/>
            <a:t> Renovaciones</a:t>
          </a:r>
          <a:endParaRPr lang="es-AR" sz="2900" kern="1200" dirty="0"/>
        </a:p>
      </dsp:txBody>
      <dsp:txXfrm>
        <a:off x="5758885" y="4315810"/>
        <a:ext cx="2105800" cy="2105800"/>
      </dsp:txXfrm>
    </dsp:sp>
    <dsp:sp modelId="{1513F13C-42F8-4E8B-9C97-319D46CB5521}">
      <dsp:nvSpPr>
        <dsp:cNvPr id="0" name=""/>
        <dsp:cNvSpPr/>
      </dsp:nvSpPr>
      <dsp:spPr>
        <a:xfrm rot="10800000">
          <a:off x="4196619" y="4866164"/>
          <a:ext cx="795805" cy="1005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300" kern="1200" dirty="0"/>
        </a:p>
      </dsp:txBody>
      <dsp:txXfrm rot="10800000">
        <a:off x="4435360" y="5067182"/>
        <a:ext cx="557064" cy="603056"/>
      </dsp:txXfrm>
    </dsp:sp>
    <dsp:sp modelId="{8E36CFF8-C4B3-452B-B8ED-1125604CFFA4}">
      <dsp:nvSpPr>
        <dsp:cNvPr id="0" name=""/>
        <dsp:cNvSpPr/>
      </dsp:nvSpPr>
      <dsp:spPr>
        <a:xfrm>
          <a:off x="843189" y="3879685"/>
          <a:ext cx="2978050" cy="29780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900" kern="1200" dirty="0" smtClean="0"/>
            <a:t>Devoluciones</a:t>
          </a:r>
          <a:endParaRPr lang="es-AR" sz="2900" kern="1200" dirty="0"/>
        </a:p>
      </dsp:txBody>
      <dsp:txXfrm>
        <a:off x="1279314" y="4315810"/>
        <a:ext cx="2105800" cy="2105800"/>
      </dsp:txXfrm>
    </dsp:sp>
    <dsp:sp modelId="{7314E942-60A7-4B6A-875D-AF3B24F24105}">
      <dsp:nvSpPr>
        <dsp:cNvPr id="0" name=""/>
        <dsp:cNvSpPr/>
      </dsp:nvSpPr>
      <dsp:spPr>
        <a:xfrm rot="18000000">
          <a:off x="3042943" y="2945959"/>
          <a:ext cx="795805" cy="100509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2300" kern="1200" dirty="0"/>
        </a:p>
      </dsp:txBody>
      <dsp:txXfrm>
        <a:off x="3102628" y="3250355"/>
        <a:ext cx="557064" cy="6030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45223-4725-4A21-9C52-429FF01BF28E}">
      <dsp:nvSpPr>
        <dsp:cNvPr id="0" name=""/>
        <dsp:cNvSpPr/>
      </dsp:nvSpPr>
      <dsp:spPr>
        <a:xfrm>
          <a:off x="3772792" y="1403"/>
          <a:ext cx="1598414" cy="1598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Libros y folletos</a:t>
          </a:r>
          <a:endParaRPr lang="es-AR" sz="1600" kern="1200" dirty="0"/>
        </a:p>
      </dsp:txBody>
      <dsp:txXfrm>
        <a:off x="4006874" y="235485"/>
        <a:ext cx="1130250" cy="1130250"/>
      </dsp:txXfrm>
    </dsp:sp>
    <dsp:sp modelId="{FA34CA59-6D2E-41B2-9C6E-BF54E022A272}">
      <dsp:nvSpPr>
        <dsp:cNvPr id="0" name=""/>
        <dsp:cNvSpPr/>
      </dsp:nvSpPr>
      <dsp:spPr>
        <a:xfrm rot="1542857">
          <a:off x="5429849" y="1046247"/>
          <a:ext cx="424655" cy="539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 dirty="0"/>
        </a:p>
      </dsp:txBody>
      <dsp:txXfrm>
        <a:off x="5436157" y="1126502"/>
        <a:ext cx="297259" cy="323678"/>
      </dsp:txXfrm>
    </dsp:sp>
    <dsp:sp modelId="{9076CBD6-F3E1-485E-86F9-CD646B7B3BDA}">
      <dsp:nvSpPr>
        <dsp:cNvPr id="0" name=""/>
        <dsp:cNvSpPr/>
      </dsp:nvSpPr>
      <dsp:spPr>
        <a:xfrm>
          <a:off x="5934804" y="1042572"/>
          <a:ext cx="1598414" cy="1598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Publicaciones Seriadas</a:t>
          </a:r>
          <a:endParaRPr lang="es-AR" sz="1600" kern="1200" dirty="0"/>
        </a:p>
      </dsp:txBody>
      <dsp:txXfrm>
        <a:off x="6168886" y="1276654"/>
        <a:ext cx="1130250" cy="1130250"/>
      </dsp:txXfrm>
    </dsp:sp>
    <dsp:sp modelId="{E4E86544-9D08-4AC5-BF57-D5617C3EF10B}">
      <dsp:nvSpPr>
        <dsp:cNvPr id="0" name=""/>
        <dsp:cNvSpPr/>
      </dsp:nvSpPr>
      <dsp:spPr>
        <a:xfrm rot="4628571">
          <a:off x="6785995" y="2730073"/>
          <a:ext cx="424655" cy="539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 dirty="0"/>
        </a:p>
      </dsp:txBody>
      <dsp:txXfrm>
        <a:off x="6835519" y="2775865"/>
        <a:ext cx="297259" cy="323678"/>
      </dsp:txXfrm>
    </dsp:sp>
    <dsp:sp modelId="{A74460B3-CFA8-41FE-9477-4F1B426F2C3E}">
      <dsp:nvSpPr>
        <dsp:cNvPr id="0" name=""/>
        <dsp:cNvSpPr/>
      </dsp:nvSpPr>
      <dsp:spPr>
        <a:xfrm>
          <a:off x="6468776" y="3382059"/>
          <a:ext cx="1598414" cy="1598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Fichas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600" kern="1200" dirty="0"/>
        </a:p>
      </dsp:txBody>
      <dsp:txXfrm>
        <a:off x="6702858" y="3616141"/>
        <a:ext cx="1130250" cy="1130250"/>
      </dsp:txXfrm>
    </dsp:sp>
    <dsp:sp modelId="{09218091-9554-4E8C-B9ED-45EDE6DD9BB0}">
      <dsp:nvSpPr>
        <dsp:cNvPr id="0" name=""/>
        <dsp:cNvSpPr/>
      </dsp:nvSpPr>
      <dsp:spPr>
        <a:xfrm rot="7714286">
          <a:off x="6315070" y="4840199"/>
          <a:ext cx="424655" cy="539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 dirty="0"/>
        </a:p>
      </dsp:txBody>
      <dsp:txXfrm rot="10800000">
        <a:off x="6418483" y="4898291"/>
        <a:ext cx="297259" cy="323678"/>
      </dsp:txXfrm>
    </dsp:sp>
    <dsp:sp modelId="{40DF8329-B664-4E89-A064-C67437316F59}">
      <dsp:nvSpPr>
        <dsp:cNvPr id="0" name=""/>
        <dsp:cNvSpPr/>
      </dsp:nvSpPr>
      <dsp:spPr>
        <a:xfrm>
          <a:off x="4972618" y="5258182"/>
          <a:ext cx="1598414" cy="1598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CD-</a:t>
          </a:r>
          <a:r>
            <a:rPr lang="es-ES_tradnl" sz="1600" kern="1200" dirty="0" err="1" smtClean="0"/>
            <a:t>Roms</a:t>
          </a:r>
          <a:endParaRPr lang="es-AR" sz="1600" kern="1200" dirty="0"/>
        </a:p>
      </dsp:txBody>
      <dsp:txXfrm>
        <a:off x="5206700" y="5492264"/>
        <a:ext cx="1130250" cy="1130250"/>
      </dsp:txXfrm>
    </dsp:sp>
    <dsp:sp modelId="{9BB8AC22-9C86-431D-8A87-D46907A019CA}">
      <dsp:nvSpPr>
        <dsp:cNvPr id="0" name=""/>
        <dsp:cNvSpPr/>
      </dsp:nvSpPr>
      <dsp:spPr>
        <a:xfrm rot="10800000">
          <a:off x="4371690" y="5787657"/>
          <a:ext cx="424655" cy="539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/>
        </a:p>
      </dsp:txBody>
      <dsp:txXfrm rot="10800000">
        <a:off x="4499086" y="5895550"/>
        <a:ext cx="297259" cy="323678"/>
      </dsp:txXfrm>
    </dsp:sp>
    <dsp:sp modelId="{57B06E1B-A11E-4EBF-968C-3F8C3D1E365C}">
      <dsp:nvSpPr>
        <dsp:cNvPr id="0" name=""/>
        <dsp:cNvSpPr/>
      </dsp:nvSpPr>
      <dsp:spPr>
        <a:xfrm>
          <a:off x="2572967" y="5258182"/>
          <a:ext cx="1598414" cy="1598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Planes de Estudio</a:t>
          </a:r>
          <a:endParaRPr lang="es-AR" sz="1600" kern="1200" dirty="0"/>
        </a:p>
      </dsp:txBody>
      <dsp:txXfrm>
        <a:off x="2807049" y="5492264"/>
        <a:ext cx="1130250" cy="1130250"/>
      </dsp:txXfrm>
    </dsp:sp>
    <dsp:sp modelId="{9A891772-BB42-4E37-A03F-BDCC7D229F70}">
      <dsp:nvSpPr>
        <dsp:cNvPr id="0" name=""/>
        <dsp:cNvSpPr/>
      </dsp:nvSpPr>
      <dsp:spPr>
        <a:xfrm rot="13885714">
          <a:off x="2419260" y="4858992"/>
          <a:ext cx="424655" cy="539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/>
        </a:p>
      </dsp:txBody>
      <dsp:txXfrm rot="10800000">
        <a:off x="2522673" y="5016686"/>
        <a:ext cx="297259" cy="323678"/>
      </dsp:txXfrm>
    </dsp:sp>
    <dsp:sp modelId="{B83F4E88-5980-49D7-B0E4-6F8EF0974C41}">
      <dsp:nvSpPr>
        <dsp:cNvPr id="0" name=""/>
        <dsp:cNvSpPr/>
      </dsp:nvSpPr>
      <dsp:spPr>
        <a:xfrm>
          <a:off x="1076809" y="3382059"/>
          <a:ext cx="1598414" cy="1598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Analíticas</a:t>
          </a:r>
          <a:endParaRPr lang="es-AR" sz="1600" kern="1200" dirty="0"/>
        </a:p>
      </dsp:txBody>
      <dsp:txXfrm>
        <a:off x="1310891" y="3616141"/>
        <a:ext cx="1130250" cy="1130250"/>
      </dsp:txXfrm>
    </dsp:sp>
    <dsp:sp modelId="{B443F37C-6F4E-4631-9F27-C94414588F7D}">
      <dsp:nvSpPr>
        <dsp:cNvPr id="0" name=""/>
        <dsp:cNvSpPr/>
      </dsp:nvSpPr>
      <dsp:spPr>
        <a:xfrm rot="16971429">
          <a:off x="1928000" y="2753508"/>
          <a:ext cx="424655" cy="539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/>
        </a:p>
      </dsp:txBody>
      <dsp:txXfrm>
        <a:off x="1977524" y="2923502"/>
        <a:ext cx="297259" cy="323678"/>
      </dsp:txXfrm>
    </dsp:sp>
    <dsp:sp modelId="{470CB06C-5281-4F67-96AD-36B669D9F7C9}">
      <dsp:nvSpPr>
        <dsp:cNvPr id="0" name=""/>
        <dsp:cNvSpPr/>
      </dsp:nvSpPr>
      <dsp:spPr>
        <a:xfrm>
          <a:off x="1610781" y="1042572"/>
          <a:ext cx="1598414" cy="159841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kern="1200" dirty="0" smtClean="0"/>
            <a:t>Tesis</a:t>
          </a:r>
          <a:endParaRPr lang="es-AR" sz="1600" kern="1200" dirty="0"/>
        </a:p>
      </dsp:txBody>
      <dsp:txXfrm>
        <a:off x="1844863" y="1276654"/>
        <a:ext cx="1130250" cy="1130250"/>
      </dsp:txXfrm>
    </dsp:sp>
    <dsp:sp modelId="{8A384443-3396-473C-96AE-4E8153B6CC6F}">
      <dsp:nvSpPr>
        <dsp:cNvPr id="0" name=""/>
        <dsp:cNvSpPr/>
      </dsp:nvSpPr>
      <dsp:spPr>
        <a:xfrm rot="20057143">
          <a:off x="3267838" y="1056677"/>
          <a:ext cx="424655" cy="5394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300" kern="1200"/>
        </a:p>
      </dsp:txBody>
      <dsp:txXfrm>
        <a:off x="3274146" y="1192208"/>
        <a:ext cx="297259" cy="32367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C9C92-A9A6-4A47-BEA0-167F879726C3}">
      <dsp:nvSpPr>
        <dsp:cNvPr id="0" name=""/>
        <dsp:cNvSpPr/>
      </dsp:nvSpPr>
      <dsp:spPr>
        <a:xfrm>
          <a:off x="3474764" y="1881"/>
          <a:ext cx="2194470" cy="2194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Personal</a:t>
          </a:r>
          <a:endParaRPr lang="es-AR" sz="2400" kern="1200" dirty="0"/>
        </a:p>
      </dsp:txBody>
      <dsp:txXfrm>
        <a:off x="3796137" y="323254"/>
        <a:ext cx="1551724" cy="1551724"/>
      </dsp:txXfrm>
    </dsp:sp>
    <dsp:sp modelId="{229FBE89-4681-4493-91F6-48694351A54E}">
      <dsp:nvSpPr>
        <dsp:cNvPr id="0" name=""/>
        <dsp:cNvSpPr/>
      </dsp:nvSpPr>
      <dsp:spPr>
        <a:xfrm rot="2700000">
          <a:off x="5433641" y="1882069"/>
          <a:ext cx="583255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900" kern="1200"/>
        </a:p>
      </dsp:txBody>
      <dsp:txXfrm>
        <a:off x="5459266" y="1968333"/>
        <a:ext cx="408279" cy="444379"/>
      </dsp:txXfrm>
    </dsp:sp>
    <dsp:sp modelId="{2BE20F55-C789-4101-9D4E-B82B36F527BC}">
      <dsp:nvSpPr>
        <dsp:cNvPr id="0" name=""/>
        <dsp:cNvSpPr/>
      </dsp:nvSpPr>
      <dsp:spPr>
        <a:xfrm>
          <a:off x="5804647" y="2331764"/>
          <a:ext cx="2194470" cy="2194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Institucional</a:t>
          </a:r>
          <a:endParaRPr lang="es-AR" sz="2400" kern="1200" dirty="0"/>
        </a:p>
      </dsp:txBody>
      <dsp:txXfrm>
        <a:off x="6126020" y="2653137"/>
        <a:ext cx="1551724" cy="1551724"/>
      </dsp:txXfrm>
    </dsp:sp>
    <dsp:sp modelId="{85D08BCB-CD33-473C-BD26-4D89D33259E9}">
      <dsp:nvSpPr>
        <dsp:cNvPr id="0" name=""/>
        <dsp:cNvSpPr/>
      </dsp:nvSpPr>
      <dsp:spPr>
        <a:xfrm rot="8100000">
          <a:off x="5456986" y="4211952"/>
          <a:ext cx="583255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900" kern="1200"/>
        </a:p>
      </dsp:txBody>
      <dsp:txXfrm rot="10800000">
        <a:off x="5606337" y="4298216"/>
        <a:ext cx="408279" cy="444379"/>
      </dsp:txXfrm>
    </dsp:sp>
    <dsp:sp modelId="{99C95659-B61E-49E3-9A2D-C976884A5189}">
      <dsp:nvSpPr>
        <dsp:cNvPr id="0" name=""/>
        <dsp:cNvSpPr/>
      </dsp:nvSpPr>
      <dsp:spPr>
        <a:xfrm>
          <a:off x="3474764" y="4661647"/>
          <a:ext cx="2194470" cy="2194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Materia</a:t>
          </a:r>
          <a:endParaRPr lang="es-AR" sz="2400" kern="1200" dirty="0"/>
        </a:p>
      </dsp:txBody>
      <dsp:txXfrm>
        <a:off x="3796137" y="4983020"/>
        <a:ext cx="1551724" cy="1551724"/>
      </dsp:txXfrm>
    </dsp:sp>
    <dsp:sp modelId="{222DE96F-D92C-4990-8CC6-E22404679E11}">
      <dsp:nvSpPr>
        <dsp:cNvPr id="0" name=""/>
        <dsp:cNvSpPr/>
      </dsp:nvSpPr>
      <dsp:spPr>
        <a:xfrm rot="13500000">
          <a:off x="3127103" y="4235296"/>
          <a:ext cx="583255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900" kern="1200"/>
        </a:p>
      </dsp:txBody>
      <dsp:txXfrm rot="10800000">
        <a:off x="3276454" y="4445286"/>
        <a:ext cx="408279" cy="444379"/>
      </dsp:txXfrm>
    </dsp:sp>
    <dsp:sp modelId="{C3F15749-CF53-45A8-8DAB-04101D8D00DA}">
      <dsp:nvSpPr>
        <dsp:cNvPr id="0" name=""/>
        <dsp:cNvSpPr/>
      </dsp:nvSpPr>
      <dsp:spPr>
        <a:xfrm>
          <a:off x="1144881" y="2331764"/>
          <a:ext cx="2194470" cy="21944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Series</a:t>
          </a:r>
          <a:endParaRPr lang="es-AR" sz="2400" kern="1200" dirty="0"/>
        </a:p>
      </dsp:txBody>
      <dsp:txXfrm>
        <a:off x="1466254" y="2653137"/>
        <a:ext cx="1551724" cy="1551724"/>
      </dsp:txXfrm>
    </dsp:sp>
    <dsp:sp modelId="{A8DCB1D1-57BA-4362-B2F3-5D57556A7C54}">
      <dsp:nvSpPr>
        <dsp:cNvPr id="0" name=""/>
        <dsp:cNvSpPr/>
      </dsp:nvSpPr>
      <dsp:spPr>
        <a:xfrm rot="18900000">
          <a:off x="3103758" y="1905413"/>
          <a:ext cx="583255" cy="7406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900" kern="1200"/>
        </a:p>
      </dsp:txBody>
      <dsp:txXfrm>
        <a:off x="3129383" y="2115403"/>
        <a:ext cx="408279" cy="4443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C69B7A-1343-4190-8AD2-84B3317900BA}">
      <dsp:nvSpPr>
        <dsp:cNvPr id="0" name=""/>
        <dsp:cNvSpPr/>
      </dsp:nvSpPr>
      <dsp:spPr>
        <a:xfrm>
          <a:off x="3536156" y="168"/>
          <a:ext cx="2071687" cy="207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Circulación- Préstamos por tipos de usuarios e Ítems.</a:t>
          </a:r>
          <a:endParaRPr lang="es-AR" sz="2100" kern="1200" dirty="0"/>
        </a:p>
      </dsp:txBody>
      <dsp:txXfrm>
        <a:off x="3839548" y="303560"/>
        <a:ext cx="1464903" cy="1464903"/>
      </dsp:txXfrm>
    </dsp:sp>
    <dsp:sp modelId="{426AD1D1-6F3C-44FC-97A2-D1BA696BFBB1}">
      <dsp:nvSpPr>
        <dsp:cNvPr id="0" name=""/>
        <dsp:cNvSpPr/>
      </dsp:nvSpPr>
      <dsp:spPr>
        <a:xfrm rot="2160000">
          <a:off x="5542283" y="1591299"/>
          <a:ext cx="550367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700" kern="1200"/>
        </a:p>
      </dsp:txBody>
      <dsp:txXfrm>
        <a:off x="5558050" y="1682613"/>
        <a:ext cx="385257" cy="419516"/>
      </dsp:txXfrm>
    </dsp:sp>
    <dsp:sp modelId="{9A016948-8A06-4CA5-932F-30D69219E8CE}">
      <dsp:nvSpPr>
        <dsp:cNvPr id="0" name=""/>
        <dsp:cNvSpPr/>
      </dsp:nvSpPr>
      <dsp:spPr>
        <a:xfrm>
          <a:off x="6052292" y="1828248"/>
          <a:ext cx="2071687" cy="207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Creación y modificación de registros.</a:t>
          </a:r>
          <a:endParaRPr lang="es-AR" sz="2100" kern="1200" dirty="0"/>
        </a:p>
      </dsp:txBody>
      <dsp:txXfrm>
        <a:off x="6355684" y="2131640"/>
        <a:ext cx="1464903" cy="1464903"/>
      </dsp:txXfrm>
    </dsp:sp>
    <dsp:sp modelId="{237FA97F-B1D9-49C3-B9DD-A313B77BAD28}">
      <dsp:nvSpPr>
        <dsp:cNvPr id="0" name=""/>
        <dsp:cNvSpPr/>
      </dsp:nvSpPr>
      <dsp:spPr>
        <a:xfrm rot="6480000">
          <a:off x="6337227" y="3978628"/>
          <a:ext cx="550367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700" kern="1200"/>
        </a:p>
      </dsp:txBody>
      <dsp:txXfrm rot="10800000">
        <a:off x="6445293" y="4039953"/>
        <a:ext cx="385257" cy="419516"/>
      </dsp:txXfrm>
    </dsp:sp>
    <dsp:sp modelId="{385C85D5-471C-4888-8B83-CBD36E8475A2}">
      <dsp:nvSpPr>
        <dsp:cNvPr id="0" name=""/>
        <dsp:cNvSpPr/>
      </dsp:nvSpPr>
      <dsp:spPr>
        <a:xfrm>
          <a:off x="5091214" y="4786144"/>
          <a:ext cx="2071687" cy="207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Materiales prestados actualmente.</a:t>
          </a:r>
          <a:endParaRPr lang="es-AR" sz="2100" kern="1200" dirty="0"/>
        </a:p>
      </dsp:txBody>
      <dsp:txXfrm>
        <a:off x="5394606" y="5089536"/>
        <a:ext cx="1464903" cy="1464903"/>
      </dsp:txXfrm>
    </dsp:sp>
    <dsp:sp modelId="{37454220-7D39-4C5C-80DD-78E0509A55FA}">
      <dsp:nvSpPr>
        <dsp:cNvPr id="0" name=""/>
        <dsp:cNvSpPr/>
      </dsp:nvSpPr>
      <dsp:spPr>
        <a:xfrm rot="10800000">
          <a:off x="4312392" y="5472390"/>
          <a:ext cx="550367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700" kern="1200"/>
        </a:p>
      </dsp:txBody>
      <dsp:txXfrm rot="10800000">
        <a:off x="4477502" y="5612229"/>
        <a:ext cx="385257" cy="419516"/>
      </dsp:txXfrm>
    </dsp:sp>
    <dsp:sp modelId="{8489F2C6-F05B-4A9B-993E-C591A4965A5B}">
      <dsp:nvSpPr>
        <dsp:cNvPr id="0" name=""/>
        <dsp:cNvSpPr/>
      </dsp:nvSpPr>
      <dsp:spPr>
        <a:xfrm>
          <a:off x="1981098" y="4786144"/>
          <a:ext cx="2071687" cy="207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Registros de Autoridades creados. </a:t>
          </a:r>
          <a:endParaRPr lang="es-AR" sz="2100" kern="1200" dirty="0"/>
        </a:p>
      </dsp:txBody>
      <dsp:txXfrm>
        <a:off x="2284490" y="5089536"/>
        <a:ext cx="1464903" cy="1464903"/>
      </dsp:txXfrm>
    </dsp:sp>
    <dsp:sp modelId="{75693482-6D8C-452E-B2D5-D2E1046B6B4C}">
      <dsp:nvSpPr>
        <dsp:cNvPr id="0" name=""/>
        <dsp:cNvSpPr/>
      </dsp:nvSpPr>
      <dsp:spPr>
        <a:xfrm rot="15120000">
          <a:off x="2266032" y="4008256"/>
          <a:ext cx="550367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700" kern="1200"/>
        </a:p>
      </dsp:txBody>
      <dsp:txXfrm rot="10800000">
        <a:off x="2374098" y="4226609"/>
        <a:ext cx="385257" cy="419516"/>
      </dsp:txXfrm>
    </dsp:sp>
    <dsp:sp modelId="{1D59311D-9033-4933-B1D6-6AA6395BF5A6}">
      <dsp:nvSpPr>
        <dsp:cNvPr id="0" name=""/>
        <dsp:cNvSpPr/>
      </dsp:nvSpPr>
      <dsp:spPr>
        <a:xfrm>
          <a:off x="1020019" y="1828248"/>
          <a:ext cx="2071687" cy="20716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100" kern="1200" dirty="0" smtClean="0"/>
            <a:t>Listado de usuarios morosos.</a:t>
          </a:r>
        </a:p>
      </dsp:txBody>
      <dsp:txXfrm>
        <a:off x="1323411" y="2131640"/>
        <a:ext cx="1464903" cy="1464903"/>
      </dsp:txXfrm>
    </dsp:sp>
    <dsp:sp modelId="{76AABA56-26D7-4B9D-8AB6-A505348EAE4B}">
      <dsp:nvSpPr>
        <dsp:cNvPr id="0" name=""/>
        <dsp:cNvSpPr/>
      </dsp:nvSpPr>
      <dsp:spPr>
        <a:xfrm rot="19440000">
          <a:off x="3026146" y="1609610"/>
          <a:ext cx="550367" cy="6991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10000">
          <a:bevelT w="40600" h="2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AR" sz="1700" kern="1200"/>
        </a:p>
      </dsp:txBody>
      <dsp:txXfrm>
        <a:off x="3041913" y="1797974"/>
        <a:ext cx="385257" cy="4195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1CE54B-3E20-40E8-B6E9-C87C4C1075B3}">
      <dsp:nvSpPr>
        <dsp:cNvPr id="0" name=""/>
        <dsp:cNvSpPr/>
      </dsp:nvSpPr>
      <dsp:spPr>
        <a:xfrm>
          <a:off x="5524968" y="4388268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3200" kern="1200" dirty="0" smtClean="0"/>
            <a:t>TOTAL: 15 meses. </a:t>
          </a:r>
          <a:endParaRPr lang="es-AR" sz="3200" kern="1200" dirty="0"/>
        </a:p>
      </dsp:txBody>
      <dsp:txXfrm>
        <a:off x="6526715" y="4949898"/>
        <a:ext cx="2140837" cy="1458074"/>
      </dsp:txXfrm>
    </dsp:sp>
    <dsp:sp modelId="{0CB1CF11-965A-49B2-B610-4768AEC10645}">
      <dsp:nvSpPr>
        <dsp:cNvPr id="0" name=""/>
        <dsp:cNvSpPr/>
      </dsp:nvSpPr>
      <dsp:spPr>
        <a:xfrm>
          <a:off x="323579" y="4388268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1" kern="1200" dirty="0" smtClean="0"/>
            <a:t>Monográficas 17.813</a:t>
          </a:r>
          <a:endParaRPr lang="es-A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1" kern="1200" dirty="0" smtClean="0"/>
            <a:t>Analíticas 31.276</a:t>
          </a:r>
          <a:endParaRPr lang="es-AR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800" b="1" kern="1200" dirty="0" smtClean="0"/>
            <a:t>Publicaciones Periódicas 31.716</a:t>
          </a:r>
          <a:endParaRPr lang="es-AR" sz="1800" b="1" kern="1200" dirty="0"/>
        </a:p>
      </dsp:txBody>
      <dsp:txXfrm>
        <a:off x="368942" y="4949898"/>
        <a:ext cx="2140837" cy="1458074"/>
      </dsp:txXfrm>
    </dsp:sp>
    <dsp:sp modelId="{F77F0D35-C3A1-4B38-9206-EAB9F12230BA}">
      <dsp:nvSpPr>
        <dsp:cNvPr id="0" name=""/>
        <dsp:cNvSpPr/>
      </dsp:nvSpPr>
      <dsp:spPr>
        <a:xfrm>
          <a:off x="5632529" y="0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1 Circulación 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1 Procesos Técnicos.</a:t>
          </a:r>
          <a:endParaRPr lang="es-AR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000" kern="1200" dirty="0" smtClean="0"/>
            <a:t>TOTAL : 2 Capacitaciones.</a:t>
          </a:r>
          <a:endParaRPr lang="es-AR" sz="2000" kern="1200" dirty="0"/>
        </a:p>
      </dsp:txBody>
      <dsp:txXfrm>
        <a:off x="6634277" y="45363"/>
        <a:ext cx="2140837" cy="1458074"/>
      </dsp:txXfrm>
    </dsp:sp>
    <dsp:sp modelId="{F021ED84-525B-42D3-B440-E242CA24987B}">
      <dsp:nvSpPr>
        <dsp:cNvPr id="0" name=""/>
        <dsp:cNvSpPr/>
      </dsp:nvSpPr>
      <dsp:spPr>
        <a:xfrm>
          <a:off x="317171" y="30852"/>
          <a:ext cx="3187947" cy="20650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61800" extrusionH="10600" prstMaterial="matte">
          <a:bevelT w="90600" h="18600" prst="softRound"/>
          <a:bevelB w="48600" h="8600" prst="relaxedInset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Personal Interno 2</a:t>
          </a:r>
          <a:endParaRPr lang="es-A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Personal externo 1</a:t>
          </a:r>
          <a:endParaRPr lang="es-AR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2400" kern="1200" dirty="0" smtClean="0"/>
            <a:t>TOTAL : 3 Personas</a:t>
          </a:r>
          <a:endParaRPr lang="es-AR" sz="2400" kern="1200" dirty="0"/>
        </a:p>
      </dsp:txBody>
      <dsp:txXfrm>
        <a:off x="362534" y="76215"/>
        <a:ext cx="2140837" cy="1458074"/>
      </dsp:txXfrm>
    </dsp:sp>
    <dsp:sp modelId="{02FE1681-916F-4267-9B11-0762EAA231B8}">
      <dsp:nvSpPr>
        <dsp:cNvPr id="0" name=""/>
        <dsp:cNvSpPr/>
      </dsp:nvSpPr>
      <dsp:spPr>
        <a:xfrm>
          <a:off x="1659420" y="367840"/>
          <a:ext cx="2794294" cy="279429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2400" kern="1200" dirty="0" smtClean="0"/>
            <a:t>RECURSOS HUMANOS</a:t>
          </a:r>
          <a:endParaRPr lang="es-AR" sz="2400" kern="1200" dirty="0"/>
        </a:p>
      </dsp:txBody>
      <dsp:txXfrm>
        <a:off x="2477850" y="1186270"/>
        <a:ext cx="1975864" cy="1975864"/>
      </dsp:txXfrm>
    </dsp:sp>
    <dsp:sp modelId="{F56942AF-9965-4795-AA1C-32C2C80F5B8E}">
      <dsp:nvSpPr>
        <dsp:cNvPr id="0" name=""/>
        <dsp:cNvSpPr/>
      </dsp:nvSpPr>
      <dsp:spPr>
        <a:xfrm rot="5400000">
          <a:off x="4582781" y="367840"/>
          <a:ext cx="2794294" cy="279429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CAPACITACIÓN </a:t>
          </a:r>
          <a:endParaRPr lang="es-AR" sz="1600" b="1" kern="1200" dirty="0"/>
        </a:p>
      </dsp:txBody>
      <dsp:txXfrm rot="-5400000">
        <a:off x="4582781" y="1186270"/>
        <a:ext cx="1975864" cy="1975864"/>
      </dsp:txXfrm>
    </dsp:sp>
    <dsp:sp modelId="{E18ACAB8-D6F3-4290-A6D2-4FCEF7BADA71}">
      <dsp:nvSpPr>
        <dsp:cNvPr id="0" name=""/>
        <dsp:cNvSpPr/>
      </dsp:nvSpPr>
      <dsp:spPr>
        <a:xfrm rot="10800000">
          <a:off x="4582781" y="3291201"/>
          <a:ext cx="2794294" cy="279429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TIEMPO TRANSCURRIDO</a:t>
          </a:r>
          <a:endParaRPr lang="es-AR" sz="1600" b="1" kern="1200" dirty="0"/>
        </a:p>
      </dsp:txBody>
      <dsp:txXfrm rot="10800000">
        <a:off x="4582781" y="3291201"/>
        <a:ext cx="1975864" cy="1975864"/>
      </dsp:txXfrm>
    </dsp:sp>
    <dsp:sp modelId="{88F1F3FB-3531-4B19-A7C5-485CE6913F3B}">
      <dsp:nvSpPr>
        <dsp:cNvPr id="0" name=""/>
        <dsp:cNvSpPr/>
      </dsp:nvSpPr>
      <dsp:spPr>
        <a:xfrm rot="16200000">
          <a:off x="1659420" y="3291201"/>
          <a:ext cx="2794294" cy="2794294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600" b="1" kern="1200" dirty="0" smtClean="0"/>
            <a:t>TAMAÑO DE LA BASE DE DATOS EN REGISTROS</a:t>
          </a:r>
        </a:p>
      </dsp:txBody>
      <dsp:txXfrm rot="5400000">
        <a:off x="2477850" y="3291201"/>
        <a:ext cx="1975864" cy="1975864"/>
      </dsp:txXfrm>
    </dsp:sp>
    <dsp:sp modelId="{4C79B7EC-3B89-49E6-AFCD-A45893B4E19A}">
      <dsp:nvSpPr>
        <dsp:cNvPr id="0" name=""/>
        <dsp:cNvSpPr/>
      </dsp:nvSpPr>
      <dsp:spPr>
        <a:xfrm>
          <a:off x="4035861" y="2645867"/>
          <a:ext cx="964773" cy="8389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2BEC4B-2784-43C8-B4A0-3FE481178964}">
      <dsp:nvSpPr>
        <dsp:cNvPr id="0" name=""/>
        <dsp:cNvSpPr/>
      </dsp:nvSpPr>
      <dsp:spPr>
        <a:xfrm rot="10800000">
          <a:off x="4035861" y="2968534"/>
          <a:ext cx="964773" cy="838933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200" extrusionH="600" contourW="3000" prstMaterial="plastic">
          <a:bevelT w="80600" h="18600" prst="relaxedInset"/>
          <a:bevelB w="80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62F77-19C3-4FDA-B91D-3A95C99C451F}" type="datetimeFigureOut">
              <a:rPr lang="es-AR" smtClean="0"/>
              <a:t>17/10/2016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16AC66-461B-41E8-BB88-A7C41562C6B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5728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6AC66-461B-41E8-BB88-A7C41562C6B4}" type="slidenum">
              <a:rPr lang="es-AR" smtClean="0"/>
              <a:t>1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19353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6AC66-461B-41E8-BB88-A7C41562C6B4}" type="slidenum">
              <a:rPr lang="es-AR" smtClean="0"/>
              <a:t>12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2677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16AC66-461B-41E8-BB88-A7C41562C6B4}" type="slidenum">
              <a:rPr lang="es-AR" smtClean="0"/>
              <a:t>25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663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02DA170-6661-411B-8F4D-A6E0F8DAF162}" type="datetimeFigureOut">
              <a:rPr lang="es-AR" smtClean="0"/>
              <a:t>17/10/2016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4BE-CE24-417E-ACC6-5A2D72EDB8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170-6661-411B-8F4D-A6E0F8DAF162}" type="datetimeFigureOut">
              <a:rPr lang="es-AR" smtClean="0"/>
              <a:t>17/10/2016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4BE-CE24-417E-ACC6-5A2D72EDB8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170-6661-411B-8F4D-A6E0F8DAF162}" type="datetimeFigureOut">
              <a:rPr lang="es-AR" smtClean="0"/>
              <a:t>17/10/2016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4BE-CE24-417E-ACC6-5A2D72EDB8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170-6661-411B-8F4D-A6E0F8DAF162}" type="datetimeFigureOut">
              <a:rPr lang="es-AR" smtClean="0"/>
              <a:t>17/10/2016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4BE-CE24-417E-ACC6-5A2D72EDB8A4}" type="slidenum">
              <a:rPr lang="es-AR" smtClean="0"/>
              <a:t>‹Nº›</a:t>
            </a:fld>
            <a:endParaRPr lang="es-A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170-6661-411B-8F4D-A6E0F8DAF162}" type="datetimeFigureOut">
              <a:rPr lang="es-AR" smtClean="0"/>
              <a:t>17/10/2016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4BE-CE24-417E-ACC6-5A2D72EDB8A4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170-6661-411B-8F4D-A6E0F8DAF162}" type="datetimeFigureOut">
              <a:rPr lang="es-AR" smtClean="0"/>
              <a:t>17/10/2016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4BE-CE24-417E-ACC6-5A2D72EDB8A4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170-6661-411B-8F4D-A6E0F8DAF162}" type="datetimeFigureOut">
              <a:rPr lang="es-AR" smtClean="0"/>
              <a:t>17/10/2016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4BE-CE24-417E-ACC6-5A2D72EDB8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170-6661-411B-8F4D-A6E0F8DAF162}" type="datetimeFigureOut">
              <a:rPr lang="es-AR" smtClean="0"/>
              <a:t>17/10/2016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4BE-CE24-417E-ACC6-5A2D72EDB8A4}" type="slidenum">
              <a:rPr lang="es-AR" smtClean="0"/>
              <a:t>‹Nº›</a:t>
            </a:fld>
            <a:endParaRPr lang="es-A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170-6661-411B-8F4D-A6E0F8DAF162}" type="datetimeFigureOut">
              <a:rPr lang="es-AR" smtClean="0"/>
              <a:t>17/10/2016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4BE-CE24-417E-ACC6-5A2D72EDB8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170-6661-411B-8F4D-A6E0F8DAF162}" type="datetimeFigureOut">
              <a:rPr lang="es-AR" smtClean="0"/>
              <a:t>17/10/2016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4BE-CE24-417E-ACC6-5A2D72EDB8A4}" type="slidenum">
              <a:rPr lang="es-AR" smtClean="0"/>
              <a:t>‹Nº›</a:t>
            </a:fld>
            <a:endParaRPr lang="es-A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DA170-6661-411B-8F4D-A6E0F8DAF162}" type="datetimeFigureOut">
              <a:rPr lang="es-AR" smtClean="0"/>
              <a:t>17/10/2016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6DA4BE-CE24-417E-ACC6-5A2D72EDB8A4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02DA170-6661-411B-8F4D-A6E0F8DAF162}" type="datetimeFigureOut">
              <a:rPr lang="es-AR" smtClean="0"/>
              <a:t>17/10/2016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6DA4BE-CE24-417E-ACC6-5A2D72EDB8A4}" type="slidenum">
              <a:rPr lang="es-AR" smtClean="0"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542608" y="2420888"/>
            <a:ext cx="7920880" cy="175432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_tradnl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Hacia el sistema </a:t>
            </a:r>
            <a:r>
              <a:rPr lang="es-ES_tradnl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Koha</a:t>
            </a:r>
            <a:r>
              <a:rPr lang="es-ES_tradnl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…</a:t>
            </a:r>
            <a:endParaRPr lang="es-AR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627784" y="4581128"/>
            <a:ext cx="5256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i="1" dirty="0" smtClean="0"/>
              <a:t>Así comienza la historia…</a:t>
            </a:r>
            <a:endParaRPr lang="es-AR" sz="3600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215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3753"/>
    </mc:Choice>
    <mc:Fallback xmlns="">
      <p:transition advTm="33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  <p:extLst mod="1">
    <p:ext uri="{E180D4A7-C9FB-4DFB-919C-405C955672EB}">
      <p14:showEvtLst xmlns:p14="http://schemas.microsoft.com/office/powerpoint/2010/main">
        <p14:playEvt time="6585" objId="6"/>
        <p14:stopEvt time="33753" objId="6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835696" y="2132855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 smtClean="0"/>
          </a:p>
          <a:p>
            <a:endParaRPr lang="es-AR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6584">
            <a:off x="1537282" y="1844974"/>
            <a:ext cx="2887386" cy="1868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342">
            <a:off x="4572000" y="2008502"/>
            <a:ext cx="3374136" cy="2106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4 Rectángulo"/>
          <p:cNvSpPr/>
          <p:nvPr/>
        </p:nvSpPr>
        <p:spPr>
          <a:xfrm>
            <a:off x="945312" y="4152258"/>
            <a:ext cx="741682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INVENTARIOS ALFANUMÉRICOS</a:t>
            </a:r>
            <a:endParaRPr lang="es-E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6776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8266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329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" y="0"/>
            <a:ext cx="9138239" cy="242088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2" name="1 CuadroTexto"/>
          <p:cNvSpPr txBox="1"/>
          <p:nvPr/>
        </p:nvSpPr>
        <p:spPr>
          <a:xfrm>
            <a:off x="3235167" y="-91440"/>
            <a:ext cx="1516854" cy="923330"/>
          </a:xfrm>
          <a:prstGeom prst="rect">
            <a:avLst/>
          </a:prstGeom>
        </p:spPr>
        <p:style>
          <a:lnRef idx="0">
            <a:schemeClr val="dk1"/>
          </a:lnRef>
          <a:fillRef idx="1003">
            <a:schemeClr val="lt2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/>
            <a:r>
              <a:rPr lang="es-AR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" y="2420888"/>
            <a:ext cx="9144000" cy="202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91754"/>
            <a:ext cx="2183470" cy="75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" y="4442036"/>
            <a:ext cx="9144000" cy="2415964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3552431" y="3651356"/>
            <a:ext cx="148630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AR" sz="5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6107718"/>
            <a:ext cx="2183470" cy="750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3995937" y="6107718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AR" sz="5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2016</a:t>
            </a:r>
            <a:endParaRPr lang="es-AR" sz="5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68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58" y="100570"/>
            <a:ext cx="8919618" cy="664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4603367" y="3318873"/>
            <a:ext cx="4145098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_tradnl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Registro</a:t>
            </a:r>
          </a:p>
          <a:p>
            <a:pPr algn="ctr"/>
            <a:r>
              <a:rPr lang="es-ES_tradnl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en </a:t>
            </a:r>
            <a:r>
              <a:rPr lang="es-ES_tradnl" sz="40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isis</a:t>
            </a:r>
            <a:endParaRPr lang="es-ES_tradnl" sz="4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/>
            <a:r>
              <a:rPr lang="es-ES_tradnl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(&amp;)</a:t>
            </a:r>
            <a:endParaRPr lang="es-A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2 Elipse"/>
          <p:cNvSpPr/>
          <p:nvPr/>
        </p:nvSpPr>
        <p:spPr>
          <a:xfrm>
            <a:off x="1331640" y="1844824"/>
            <a:ext cx="360040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9349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0" y="31656"/>
            <a:ext cx="9036496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1600" b="1" dirty="0"/>
              <a:t>=LDR  00000nam\a2200000\a\4500</a:t>
            </a:r>
          </a:p>
          <a:p>
            <a:r>
              <a:rPr lang="es-AR" sz="1600" b="1" dirty="0"/>
              <a:t>=786  0\$</a:t>
            </a:r>
            <a:r>
              <a:rPr lang="es-AR" sz="1600" b="1" dirty="0" err="1"/>
              <a:t>oAPS</a:t>
            </a:r>
            <a:endParaRPr lang="es-AR" sz="1600" b="1" dirty="0"/>
          </a:p>
          <a:p>
            <a:r>
              <a:rPr lang="es-AR" sz="1600" b="1" dirty="0"/>
              <a:t>=245  00$aCronobiología :$</a:t>
            </a:r>
            <a:r>
              <a:rPr lang="es-AR" sz="1600" b="1" dirty="0" err="1"/>
              <a:t>bprincipios</a:t>
            </a:r>
            <a:r>
              <a:rPr lang="es-AR" sz="1600" b="1" dirty="0"/>
              <a:t> y aplicaciones</a:t>
            </a:r>
          </a:p>
          <a:p>
            <a:r>
              <a:rPr lang="es-AR" sz="1600" b="1" dirty="0"/>
              <a:t>=100  0\$</a:t>
            </a:r>
            <a:r>
              <a:rPr lang="es-AR" sz="1600" b="1" dirty="0" err="1"/>
              <a:t>aMarques</a:t>
            </a:r>
            <a:r>
              <a:rPr lang="es-AR" sz="1600" b="1" dirty="0"/>
              <a:t>, Nelson</a:t>
            </a:r>
          </a:p>
          <a:p>
            <a:r>
              <a:rPr lang="es-AR" sz="1600" b="1" dirty="0"/>
              <a:t>=700  0\$</a:t>
            </a:r>
            <a:r>
              <a:rPr lang="es-AR" sz="1600" b="1" dirty="0" err="1"/>
              <a:t>aMenna</a:t>
            </a:r>
            <a:r>
              <a:rPr lang="es-AR" sz="1600" b="1" dirty="0"/>
              <a:t>-Barreto, </a:t>
            </a:r>
            <a:r>
              <a:rPr lang="es-AR" sz="1600" b="1" dirty="0" err="1"/>
              <a:t>Luiz</a:t>
            </a:r>
            <a:endParaRPr lang="es-AR" sz="1600" b="1" dirty="0"/>
          </a:p>
          <a:p>
            <a:r>
              <a:rPr lang="es-AR" sz="1600" b="1" dirty="0"/>
              <a:t>=700  0\$</a:t>
            </a:r>
            <a:r>
              <a:rPr lang="es-AR" sz="1600" b="1" dirty="0" err="1"/>
              <a:t>aGolombek</a:t>
            </a:r>
            <a:r>
              <a:rPr lang="es-AR" sz="1600" b="1" dirty="0"/>
              <a:t>, Diego A.</a:t>
            </a:r>
          </a:p>
          <a:p>
            <a:r>
              <a:rPr lang="es-AR" sz="1600" b="1" dirty="0"/>
              <a:t>=003  AR-</a:t>
            </a:r>
            <a:r>
              <a:rPr lang="es-AR" sz="1600" b="1" dirty="0" err="1"/>
              <a:t>BaUFP</a:t>
            </a:r>
            <a:endParaRPr lang="es-AR" sz="1600" b="1" dirty="0"/>
          </a:p>
          <a:p>
            <a:r>
              <a:rPr lang="es-AR" sz="1600" b="1" dirty="0"/>
              <a:t>=040  \\$aAR-BaUFP$cAR-BaUFP</a:t>
            </a:r>
          </a:p>
          <a:p>
            <a:r>
              <a:rPr lang="es-AR" sz="1600" b="1" dirty="0"/>
              <a:t>=852  \\$aAR-BaUFP</a:t>
            </a:r>
          </a:p>
          <a:p>
            <a:r>
              <a:rPr lang="es-AR" sz="1600" b="1" dirty="0"/>
              <a:t>=250  \\$a1a. ed.-</a:t>
            </a:r>
          </a:p>
          <a:p>
            <a:r>
              <a:rPr lang="es-AR" sz="1600" b="1" dirty="0"/>
              <a:t>=260  \\$c1997.$bEUDEBA,$aBuenos Aires:</a:t>
            </a:r>
          </a:p>
          <a:p>
            <a:r>
              <a:rPr lang="es-AR" sz="1600" b="1" dirty="0"/>
              <a:t>=300  \\$a383p.;$c24cm..</a:t>
            </a:r>
          </a:p>
          <a:p>
            <a:r>
              <a:rPr lang="es-AR" sz="1600" b="1" dirty="0"/>
              <a:t>=650  \0$2BIOLOGIA</a:t>
            </a:r>
          </a:p>
          <a:p>
            <a:r>
              <a:rPr lang="es-AR" sz="1600" b="1" dirty="0"/>
              <a:t>=650  \0$2TEMPORALIDAD</a:t>
            </a:r>
          </a:p>
          <a:p>
            <a:r>
              <a:rPr lang="es-AR" sz="1600" b="1" dirty="0"/>
              <a:t>=653  \\$aCITOLOGIA</a:t>
            </a:r>
          </a:p>
          <a:p>
            <a:r>
              <a:rPr lang="es-AR" sz="1600" b="1" dirty="0"/>
              <a:t>=653  \\$aPERCEPCION DEL TIEMPO</a:t>
            </a:r>
          </a:p>
          <a:p>
            <a:r>
              <a:rPr lang="es-AR" sz="1600" b="1" dirty="0"/>
              <a:t>=084  \\$aD.02 C947c</a:t>
            </a:r>
          </a:p>
          <a:p>
            <a:r>
              <a:rPr lang="es-AR" sz="1600" b="1" dirty="0"/>
              <a:t>=020  \\$a9502306775</a:t>
            </a:r>
          </a:p>
          <a:p>
            <a:r>
              <a:rPr lang="es-AR" sz="1600" b="1" dirty="0"/>
              <a:t>=008  980305t1997    </a:t>
            </a:r>
            <a:r>
              <a:rPr lang="es-AR" sz="1600" b="1" dirty="0" err="1"/>
              <a:t>ag</a:t>
            </a:r>
            <a:r>
              <a:rPr lang="es-AR" sz="1600" b="1" dirty="0"/>
              <a:t> ||||| |||| 00| 0 spa d</a:t>
            </a:r>
          </a:p>
          <a:p>
            <a:r>
              <a:rPr lang="es-AR" sz="1600" b="1" dirty="0"/>
              <a:t>=952  00$apsi$bpsi$oD.02 C947c$p00018441N$yBKN</a:t>
            </a:r>
          </a:p>
          <a:p>
            <a:r>
              <a:rPr lang="es-AR" sz="1600" b="1" dirty="0"/>
              <a:t>=952  00$apsi$bpsi$oD.02 C947c$p00023914F$yBK</a:t>
            </a:r>
          </a:p>
          <a:p>
            <a:r>
              <a:rPr lang="es-AR" sz="1600" b="1" dirty="0"/>
              <a:t>=952  00$apsi$bpsi$oD.02 C947c$p00027704$yBK</a:t>
            </a:r>
          </a:p>
          <a:p>
            <a:r>
              <a:rPr lang="es-AR" sz="1600" b="1" dirty="0"/>
              <a:t>=952  00$apsi$bpsi$oD.02 C947c$p00027705$yBK</a:t>
            </a:r>
          </a:p>
          <a:p>
            <a:r>
              <a:rPr lang="es-AR" sz="1600" b="1" dirty="0"/>
              <a:t>=952  00$apsi$bpsi$oD.02 C947c$p00027706$yBK</a:t>
            </a:r>
          </a:p>
          <a:p>
            <a:r>
              <a:rPr lang="es-AR" sz="1600" b="1" dirty="0"/>
              <a:t>=952  00$apsi$bpsi$oD.02 C947c$p00027703$yBK</a:t>
            </a:r>
          </a:p>
          <a:p>
            <a:r>
              <a:rPr lang="es-AR" sz="1600" b="1" dirty="0"/>
              <a:t>=952  00$apsi$bpsi$oD.02 C947c$p00027702$yBK</a:t>
            </a:r>
          </a:p>
          <a:p>
            <a:r>
              <a:rPr lang="es-AR" sz="1600" b="1" dirty="0"/>
              <a:t>=952  00$apsi$bpsi$oD.02 </a:t>
            </a:r>
            <a:r>
              <a:rPr lang="es-AR" sz="1600" b="1" dirty="0" smtClean="0"/>
              <a:t>C947c$p00027709$yBK</a:t>
            </a:r>
            <a:endParaRPr lang="es-AR" sz="1600" b="1" dirty="0"/>
          </a:p>
        </p:txBody>
      </p:sp>
      <p:sp>
        <p:nvSpPr>
          <p:cNvPr id="5" name="4 Rectángulo"/>
          <p:cNvSpPr/>
          <p:nvPr/>
        </p:nvSpPr>
        <p:spPr>
          <a:xfrm>
            <a:off x="3995936" y="1196752"/>
            <a:ext cx="4752528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Registro para importar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9585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3488" y="0"/>
            <a:ext cx="9140512" cy="67403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sz="1600" b="1" dirty="0"/>
              <a:t>s1:=('F'),</a:t>
            </a:r>
          </a:p>
          <a:p>
            <a:r>
              <a:rPr lang="es-AR" sz="1600" b="1" dirty="0"/>
              <a:t>e1:= val(v084) + 1, </a:t>
            </a:r>
          </a:p>
          <a:p>
            <a:r>
              <a:rPr lang="es-AR" sz="1600" b="1" dirty="0"/>
              <a:t>e2:=1,</a:t>
            </a:r>
          </a:p>
          <a:p>
            <a:r>
              <a:rPr lang="es-AR" sz="1600" b="1" dirty="0" err="1"/>
              <a:t>while</a:t>
            </a:r>
            <a:r>
              <a:rPr lang="es-AR" sz="1600" b="1" dirty="0"/>
              <a:t> (e2 &lt; e1) (</a:t>
            </a:r>
          </a:p>
          <a:p>
            <a:r>
              <a:rPr lang="es-AR" sz="1600" b="1" dirty="0"/>
              <a:t>   # '=952  00$apsi$bpsi' </a:t>
            </a:r>
            <a:r>
              <a:rPr lang="es-AR" sz="1600" b="1" dirty="0" err="1"/>
              <a:t>if</a:t>
            </a:r>
            <a:r>
              <a:rPr lang="es-AR" sz="1600" b="1" dirty="0"/>
              <a:t> p(v075^c) </a:t>
            </a:r>
            <a:r>
              <a:rPr lang="es-AR" sz="1600" b="1" dirty="0" err="1"/>
              <a:t>or</a:t>
            </a:r>
            <a:r>
              <a:rPr lang="es-AR" sz="1600" b="1" dirty="0"/>
              <a:t> p(v075^l) </a:t>
            </a:r>
            <a:r>
              <a:rPr lang="es-AR" sz="1600" b="1" dirty="0" err="1"/>
              <a:t>then</a:t>
            </a:r>
            <a:r>
              <a:rPr lang="es-AR" sz="1600" b="1" dirty="0"/>
              <a:t> '$o' </a:t>
            </a:r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p(v075^c) </a:t>
            </a:r>
            <a:r>
              <a:rPr lang="es-AR" sz="1600" b="1" dirty="0" err="1"/>
              <a:t>then</a:t>
            </a:r>
            <a:r>
              <a:rPr lang="es-AR" sz="1600" b="1" dirty="0"/>
              <a:t> v075^c fi ' '</a:t>
            </a:r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p(v075^l) </a:t>
            </a:r>
            <a:r>
              <a:rPr lang="es-AR" sz="1600" b="1" dirty="0" err="1"/>
              <a:t>then</a:t>
            </a:r>
            <a:r>
              <a:rPr lang="es-AR" sz="1600" b="1" dirty="0"/>
              <a:t> v075^l fi </a:t>
            </a:r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p(v77[e2]) </a:t>
            </a:r>
            <a:r>
              <a:rPr lang="es-AR" sz="1600" b="1" dirty="0" err="1"/>
              <a:t>then</a:t>
            </a:r>
            <a:r>
              <a:rPr lang="es-AR" sz="1600" b="1" dirty="0"/>
              <a:t> '$p'v77[e2] </a:t>
            </a:r>
            <a:r>
              <a:rPr lang="es-AR" sz="1600" b="1" dirty="0" err="1"/>
              <a:t>if</a:t>
            </a:r>
            <a:r>
              <a:rPr lang="es-AR" sz="1600" b="1" dirty="0"/>
              <a:t> (v77[e2] : 'F') </a:t>
            </a:r>
            <a:r>
              <a:rPr lang="es-AR" sz="1600" b="1" dirty="0" err="1"/>
              <a:t>then</a:t>
            </a:r>
            <a:r>
              <a:rPr lang="es-AR" sz="1600" b="1" dirty="0"/>
              <a:t> s1:=('F') </a:t>
            </a:r>
            <a:r>
              <a:rPr lang="es-AR" sz="1600" b="1" dirty="0" err="1"/>
              <a:t>else</a:t>
            </a:r>
            <a:r>
              <a:rPr lang="es-AR" sz="1600" b="1" dirty="0"/>
              <a:t> </a:t>
            </a:r>
            <a:r>
              <a:rPr lang="es-AR" sz="1600" b="1" dirty="0" err="1"/>
              <a:t>if</a:t>
            </a:r>
            <a:r>
              <a:rPr lang="es-AR" sz="1600" b="1" dirty="0"/>
              <a:t> (v77[e2] : 'N') </a:t>
            </a:r>
            <a:r>
              <a:rPr lang="es-AR" sz="1600" b="1" dirty="0" err="1"/>
              <a:t>then</a:t>
            </a:r>
            <a:r>
              <a:rPr lang="es-AR" sz="1600" b="1" dirty="0"/>
              <a:t> s1:=('N') </a:t>
            </a:r>
            <a:r>
              <a:rPr lang="es-AR" sz="1600" b="1" dirty="0" err="1"/>
              <a:t>else</a:t>
            </a:r>
            <a:r>
              <a:rPr lang="es-AR" sz="1600" b="1" dirty="0"/>
              <a:t> s1:=('') fi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  <a:r>
              <a:rPr lang="es-AR" sz="1600" b="1" dirty="0" err="1" smtClean="0"/>
              <a:t>fi</a:t>
            </a:r>
            <a:r>
              <a:rPr lang="es-AR" sz="1600" b="1" dirty="0" smtClean="0"/>
              <a:t> </a:t>
            </a:r>
            <a:r>
              <a:rPr lang="es-AR" sz="1600" b="1" dirty="0"/>
              <a:t>fi,  </a:t>
            </a:r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(v75^l : 'rad')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yRAD</a:t>
            </a:r>
            <a:r>
              <a:rPr lang="es-AR" sz="1600" b="1" dirty="0"/>
              <a:t>' </a:t>
            </a:r>
            <a:r>
              <a:rPr lang="es-AR" sz="1600" b="1" dirty="0" err="1"/>
              <a:t>else</a:t>
            </a:r>
            <a:endParaRPr lang="es-AR" sz="1600" b="1" dirty="0"/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(v75^l : '</a:t>
            </a:r>
            <a:r>
              <a:rPr lang="es-AR" sz="1600" b="1" dirty="0" err="1"/>
              <a:t>Raa</a:t>
            </a:r>
            <a:r>
              <a:rPr lang="es-AR" sz="1600" b="1" dirty="0"/>
              <a:t>')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yRAA</a:t>
            </a:r>
            <a:r>
              <a:rPr lang="es-AR" sz="1600" b="1" dirty="0"/>
              <a:t>' </a:t>
            </a:r>
            <a:r>
              <a:rPr lang="es-AR" sz="1600" b="1" dirty="0" err="1"/>
              <a:t>else</a:t>
            </a:r>
            <a:r>
              <a:rPr lang="es-AR" sz="1600" b="1" dirty="0"/>
              <a:t>    </a:t>
            </a:r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(v75^l : 'RA')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yRA</a:t>
            </a:r>
            <a:r>
              <a:rPr lang="es-AR" sz="1600" b="1" dirty="0"/>
              <a:t>' </a:t>
            </a:r>
            <a:r>
              <a:rPr lang="es-AR" sz="1600" b="1" dirty="0" err="1"/>
              <a:t>else</a:t>
            </a:r>
            <a:r>
              <a:rPr lang="es-AR" sz="1600" b="1" dirty="0"/>
              <a:t>  </a:t>
            </a:r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(v75^l : 'p.p.')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yP.P</a:t>
            </a:r>
            <a:r>
              <a:rPr lang="es-AR" sz="1600" b="1" dirty="0"/>
              <a:t>.' </a:t>
            </a:r>
            <a:r>
              <a:rPr lang="es-AR" sz="1600" b="1" dirty="0" err="1"/>
              <a:t>else</a:t>
            </a:r>
            <a:r>
              <a:rPr lang="es-AR" sz="1600" b="1" dirty="0"/>
              <a:t>  </a:t>
            </a:r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(v75^l : '</a:t>
            </a:r>
            <a:r>
              <a:rPr lang="es-AR" sz="1600" b="1" dirty="0" err="1"/>
              <a:t>Dph</a:t>
            </a:r>
            <a:r>
              <a:rPr lang="es-AR" sz="1600" b="1" dirty="0"/>
              <a:t>')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yDPH</a:t>
            </a:r>
            <a:r>
              <a:rPr lang="es-AR" sz="1600" b="1" dirty="0"/>
              <a:t>' </a:t>
            </a:r>
            <a:r>
              <a:rPr lang="es-AR" sz="1600" b="1" dirty="0" err="1"/>
              <a:t>else</a:t>
            </a:r>
            <a:r>
              <a:rPr lang="es-AR" sz="1600" b="1" dirty="0"/>
              <a:t>  </a:t>
            </a:r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(v75^l : 'Re')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yRE</a:t>
            </a:r>
            <a:r>
              <a:rPr lang="es-AR" sz="1600" b="1" dirty="0"/>
              <a:t>' </a:t>
            </a:r>
            <a:r>
              <a:rPr lang="es-AR" sz="1600" b="1" dirty="0" err="1"/>
              <a:t>else</a:t>
            </a:r>
            <a:r>
              <a:rPr lang="es-AR" sz="1600" b="1" dirty="0"/>
              <a:t>  </a:t>
            </a:r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(v75^l : '</a:t>
            </a:r>
            <a:r>
              <a:rPr lang="es-AR" sz="1600" b="1" dirty="0" err="1"/>
              <a:t>Rd</a:t>
            </a:r>
            <a:r>
              <a:rPr lang="es-AR" sz="1600" b="1" dirty="0"/>
              <a:t>')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yRD</a:t>
            </a:r>
            <a:r>
              <a:rPr lang="es-AR" sz="1600" b="1" dirty="0"/>
              <a:t>' </a:t>
            </a:r>
            <a:r>
              <a:rPr lang="es-AR" sz="1600" b="1" dirty="0" err="1"/>
              <a:t>else</a:t>
            </a:r>
            <a:r>
              <a:rPr lang="es-AR" sz="1600" b="1" dirty="0"/>
              <a:t>  </a:t>
            </a:r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(v75^l : 'Cd')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yCD</a:t>
            </a:r>
            <a:r>
              <a:rPr lang="es-AR" sz="1600" b="1" dirty="0"/>
              <a:t>' </a:t>
            </a:r>
            <a:r>
              <a:rPr lang="es-AR" sz="1600" b="1" dirty="0" err="1"/>
              <a:t>else</a:t>
            </a:r>
            <a:r>
              <a:rPr lang="es-AR" sz="1600" b="1" dirty="0"/>
              <a:t>  </a:t>
            </a:r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(v75^l : '</a:t>
            </a:r>
            <a:r>
              <a:rPr lang="es-AR" sz="1600" b="1" dirty="0" err="1"/>
              <a:t>Dpha</a:t>
            </a:r>
            <a:r>
              <a:rPr lang="es-AR" sz="1600" b="1" dirty="0"/>
              <a:t>')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yDPHA</a:t>
            </a:r>
            <a:r>
              <a:rPr lang="es-AR" sz="1600" b="1" dirty="0"/>
              <a:t>' </a:t>
            </a:r>
            <a:r>
              <a:rPr lang="es-AR" sz="1600" b="1" dirty="0" err="1"/>
              <a:t>else</a:t>
            </a:r>
            <a:r>
              <a:rPr lang="es-AR" sz="1600" b="1" dirty="0"/>
              <a:t>  </a:t>
            </a:r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(v75^l : 'Ra')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yRA</a:t>
            </a:r>
            <a:r>
              <a:rPr lang="es-AR" sz="1600" b="1" dirty="0"/>
              <a:t>' </a:t>
            </a:r>
            <a:r>
              <a:rPr lang="es-AR" sz="1600" b="1" dirty="0" err="1"/>
              <a:t>else</a:t>
            </a:r>
            <a:r>
              <a:rPr lang="es-AR" sz="1600" b="1" dirty="0"/>
              <a:t>  </a:t>
            </a:r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(v75^l : '</a:t>
            </a:r>
            <a:r>
              <a:rPr lang="es-AR" sz="1600" b="1" dirty="0" err="1"/>
              <a:t>Dp</a:t>
            </a:r>
            <a:r>
              <a:rPr lang="es-AR" sz="1600" b="1" dirty="0"/>
              <a:t>')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yDP</a:t>
            </a:r>
            <a:r>
              <a:rPr lang="es-AR" sz="1600" b="1" dirty="0"/>
              <a:t>' </a:t>
            </a:r>
            <a:r>
              <a:rPr lang="es-AR" sz="1600" b="1" dirty="0" err="1"/>
              <a:t>else</a:t>
            </a:r>
            <a:r>
              <a:rPr lang="es-AR" sz="1600" b="1" dirty="0"/>
              <a:t> </a:t>
            </a:r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(v75^l : '</a:t>
            </a:r>
            <a:r>
              <a:rPr lang="es-AR" sz="1600" b="1" dirty="0" err="1"/>
              <a:t>Inv</a:t>
            </a:r>
            <a:r>
              <a:rPr lang="es-AR" sz="1600" b="1" dirty="0"/>
              <a:t>')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yTESIS</a:t>
            </a:r>
            <a:r>
              <a:rPr lang="es-AR" sz="1600" b="1" dirty="0"/>
              <a:t>' </a:t>
            </a:r>
            <a:r>
              <a:rPr lang="es-AR" sz="1600" b="1" dirty="0" err="1"/>
              <a:t>else</a:t>
            </a:r>
            <a:endParaRPr lang="es-AR" sz="1600" b="1" dirty="0"/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(v07 = 'REUNION')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yREUNION</a:t>
            </a:r>
            <a:r>
              <a:rPr lang="es-AR" sz="1600" b="1" dirty="0"/>
              <a:t>' </a:t>
            </a:r>
            <a:r>
              <a:rPr lang="es-AR" sz="1600" b="1" dirty="0" err="1"/>
              <a:t>else</a:t>
            </a:r>
            <a:endParaRPr lang="es-AR" sz="1600" b="1" dirty="0"/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(v07 = 'TEST')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yTEST</a:t>
            </a:r>
            <a:r>
              <a:rPr lang="es-AR" sz="1600" b="1" dirty="0"/>
              <a:t>' </a:t>
            </a:r>
            <a:r>
              <a:rPr lang="es-AR" sz="1600" b="1" dirty="0" err="1"/>
              <a:t>else</a:t>
            </a:r>
            <a:endParaRPr lang="es-AR" sz="1600" b="1" dirty="0"/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s1 = 'F'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yBKF</a:t>
            </a:r>
            <a:r>
              <a:rPr lang="es-AR" sz="1600" b="1" dirty="0"/>
              <a:t>' </a:t>
            </a:r>
            <a:r>
              <a:rPr lang="es-AR" sz="1600" b="1" dirty="0" err="1"/>
              <a:t>else</a:t>
            </a:r>
            <a:endParaRPr lang="es-AR" sz="1600" b="1" dirty="0"/>
          </a:p>
          <a:p>
            <a:r>
              <a:rPr lang="es-AR" sz="1600" b="1" dirty="0"/>
              <a:t>   </a:t>
            </a:r>
            <a:r>
              <a:rPr lang="es-AR" sz="1600" b="1" dirty="0" err="1"/>
              <a:t>if</a:t>
            </a:r>
            <a:r>
              <a:rPr lang="es-AR" sz="1600" b="1" dirty="0"/>
              <a:t> s1 = 'N' </a:t>
            </a:r>
            <a:r>
              <a:rPr lang="es-AR" sz="1600" b="1" dirty="0" err="1"/>
              <a:t>then</a:t>
            </a:r>
            <a:r>
              <a:rPr lang="es-AR" sz="1600" b="1" dirty="0"/>
              <a:t> '$</a:t>
            </a:r>
            <a:r>
              <a:rPr lang="es-AR" sz="1600" b="1" dirty="0" err="1"/>
              <a:t>yBKN</a:t>
            </a:r>
            <a:r>
              <a:rPr lang="es-AR" sz="1600" b="1" dirty="0"/>
              <a:t>' </a:t>
            </a:r>
            <a:r>
              <a:rPr lang="es-AR" sz="1600" b="1" dirty="0" err="1"/>
              <a:t>else</a:t>
            </a:r>
            <a:r>
              <a:rPr lang="es-AR" sz="1600" b="1" dirty="0"/>
              <a:t> </a:t>
            </a:r>
          </a:p>
          <a:p>
            <a:r>
              <a:rPr lang="es-AR" sz="1600" b="1" dirty="0"/>
              <a:t>  '$</a:t>
            </a:r>
            <a:r>
              <a:rPr lang="es-AR" sz="1600" b="1" dirty="0" err="1"/>
              <a:t>yBK</a:t>
            </a:r>
            <a:r>
              <a:rPr lang="es-AR" sz="1600" b="1" dirty="0"/>
              <a:t>' fi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  <a:r>
              <a:rPr lang="es-AR" sz="1600" b="1" dirty="0" err="1"/>
              <a:t>fi</a:t>
            </a:r>
            <a:r>
              <a:rPr lang="es-AR" sz="1600" b="1" dirty="0"/>
              <a:t> </a:t>
            </a:r>
          </a:p>
          <a:p>
            <a:r>
              <a:rPr lang="es-AR" sz="1600" b="1" dirty="0"/>
              <a:t>   e2:= e2 + 1</a:t>
            </a:r>
            <a:r>
              <a:rPr lang="es-AR" sz="1600" b="1" dirty="0" smtClean="0"/>
              <a:t>,)</a:t>
            </a:r>
            <a:endParaRPr lang="es-AR" sz="1600" b="1" dirty="0"/>
          </a:p>
        </p:txBody>
      </p:sp>
      <p:sp>
        <p:nvSpPr>
          <p:cNvPr id="3" name="2 Rectángulo"/>
          <p:cNvSpPr/>
          <p:nvPr/>
        </p:nvSpPr>
        <p:spPr>
          <a:xfrm>
            <a:off x="6156177" y="5085184"/>
            <a:ext cx="275242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While</a:t>
            </a:r>
            <a:endParaRPr lang="es-E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00865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0" y="0"/>
            <a:ext cx="91249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24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72859923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Rectángulo"/>
          <p:cNvSpPr/>
          <p:nvPr/>
        </p:nvSpPr>
        <p:spPr>
          <a:xfrm>
            <a:off x="1043608" y="1196752"/>
            <a:ext cx="2239331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Usuarios</a:t>
            </a:r>
            <a:endParaRPr lang="es-E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707904" y="2780928"/>
            <a:ext cx="1872208" cy="13234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000" dirty="0" smtClean="0"/>
              <a:t>Base de Datos sincronizada con el sistema académico.</a:t>
            </a:r>
            <a:endParaRPr lang="es-AR" sz="2000" dirty="0"/>
          </a:p>
        </p:txBody>
      </p:sp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3319219811"/>
              </p:ext>
            </p:extLst>
          </p:nvPr>
        </p:nvGraphicFramePr>
        <p:xfrm>
          <a:off x="0" y="4726697"/>
          <a:ext cx="3419872" cy="2131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902644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94336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1124744"/>
            <a:ext cx="6984776" cy="4608512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_tradnl" spc="0" dirty="0" smtClean="0">
                <a:ln/>
                <a:solidFill>
                  <a:schemeClr val="accent1"/>
                </a:solidFill>
                <a:effectLst/>
              </a:rPr>
              <a:t>Biblioteca</a:t>
            </a:r>
            <a:br>
              <a:rPr lang="es-ES_tradnl" spc="0" dirty="0" smtClean="0">
                <a:ln/>
                <a:solidFill>
                  <a:schemeClr val="accent1"/>
                </a:solidFill>
                <a:effectLst/>
              </a:rPr>
            </a:br>
            <a:r>
              <a:rPr lang="es-ES_tradnl" spc="0" dirty="0" smtClean="0">
                <a:ln/>
                <a:solidFill>
                  <a:schemeClr val="accent1"/>
                </a:solidFill>
                <a:effectLst/>
              </a:rPr>
              <a:t> </a:t>
            </a:r>
            <a:r>
              <a:rPr lang="es-ES_tradnl" spc="0" dirty="0">
                <a:ln/>
                <a:solidFill>
                  <a:schemeClr val="accent1"/>
                </a:solidFill>
                <a:effectLst/>
              </a:rPr>
              <a:t>de la facultad de </a:t>
            </a:r>
            <a:r>
              <a:rPr lang="es-ES_tradnl" spc="0" dirty="0" smtClean="0">
                <a:ln/>
                <a:solidFill>
                  <a:schemeClr val="accent1"/>
                </a:solidFill>
                <a:effectLst/>
              </a:rPr>
              <a:t>psicología. </a:t>
            </a:r>
            <a:r>
              <a:rPr lang="es-ES_tradnl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es-ES_tradnl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es-ES_tradn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 </a:t>
            </a:r>
            <a:r>
              <a:rPr lang="es-ES_tradnl" sz="4900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>«</a:t>
            </a:r>
            <a:r>
              <a:rPr lang="es-ES_tradnl" sz="4900" spc="0" dirty="0" smtClean="0">
                <a:ln/>
                <a:solidFill>
                  <a:schemeClr val="accent1"/>
                </a:solidFill>
                <a:effectLst/>
              </a:rPr>
              <a:t>Prof</a:t>
            </a:r>
            <a:r>
              <a:rPr lang="es-ES_tradnl" sz="4900" spc="0" dirty="0">
                <a:ln/>
                <a:solidFill>
                  <a:schemeClr val="accent1"/>
                </a:solidFill>
                <a:effectLst/>
              </a:rPr>
              <a:t>. Emérita María martina casullo</a:t>
            </a:r>
            <a:r>
              <a:rPr lang="es-ES_tradnl" sz="4900" spc="0" dirty="0" smtClean="0">
                <a:ln/>
                <a:solidFill>
                  <a:schemeClr val="accent1"/>
                </a:solidFill>
                <a:effectLst/>
              </a:rPr>
              <a:t>».</a:t>
            </a:r>
            <a:r>
              <a:rPr lang="es-ES_tradnl" b="1" i="1" u="sng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es-ES_tradnl" b="1" i="1" u="sng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es-AR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  <a:t/>
            </a:r>
            <a:br>
              <a:rPr lang="es-AR" b="1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</a:effectLst>
              </a:rPr>
            </a:br>
            <a:r>
              <a:rPr lang="es-AR" sz="4400" spc="0" dirty="0">
                <a:ln/>
                <a:solidFill>
                  <a:schemeClr val="accent1"/>
                </a:solidFill>
                <a:effectLst/>
              </a:rPr>
              <a:t>LA Tra</a:t>
            </a:r>
            <a:r>
              <a:rPr lang="es-ES_tradnl" sz="4400" spc="0" dirty="0" smtClean="0">
                <a:ln/>
                <a:solidFill>
                  <a:schemeClr val="accent1"/>
                </a:solidFill>
                <a:effectLst/>
              </a:rPr>
              <a:t>nsición del sistema Winisis al koha</a:t>
            </a:r>
            <a:r>
              <a:rPr lang="es-ES_tradnl" sz="4400" spc="0" dirty="0">
                <a:ln/>
                <a:solidFill>
                  <a:schemeClr val="accent1"/>
                </a:solidFill>
                <a:effectLst/>
              </a:rPr>
              <a:t>.</a:t>
            </a:r>
            <a:endParaRPr lang="es-AR" sz="4400" spc="0" dirty="0">
              <a:ln/>
              <a:solidFill>
                <a:schemeClr val="accent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3339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2696"/>
            <a:ext cx="8856984" cy="48965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983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1196752"/>
            <a:ext cx="9036496" cy="37856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perspectiveRelaxedModerately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Capacitaciones:</a:t>
            </a:r>
          </a:p>
          <a:p>
            <a:pPr algn="ctr"/>
            <a:r>
              <a:rPr lang="es-E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Procesos técnicos</a:t>
            </a:r>
          </a:p>
          <a:p>
            <a:pPr algn="ctr"/>
            <a:r>
              <a:rPr lang="es-ES" sz="6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Y atención al público</a:t>
            </a:r>
            <a:endParaRPr lang="es-E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9298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28" y="188640"/>
            <a:ext cx="890536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683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6532505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107504" y="2348880"/>
            <a:ext cx="3347864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_tradnl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CIRCULACIÓN</a:t>
            </a:r>
            <a:endParaRPr lang="es-AR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0940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48464" cy="6711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815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90325455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Rectángulo"/>
          <p:cNvSpPr/>
          <p:nvPr/>
        </p:nvSpPr>
        <p:spPr>
          <a:xfrm>
            <a:off x="251520" y="332656"/>
            <a:ext cx="351891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Catalogación</a:t>
            </a:r>
            <a:endParaRPr lang="es-ES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648472" y="3022322"/>
            <a:ext cx="2016224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2400" dirty="0" smtClean="0"/>
              <a:t>Hojas de Trabajo</a:t>
            </a:r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4226838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24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5545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6171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691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982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4000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569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15616" y="836712"/>
            <a:ext cx="6840760" cy="569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es-ES_tradnl" sz="3200" i="1" u="sng" dirty="0" smtClean="0"/>
              <a:t>Responsables: 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es-ES_tradnl" sz="4400" i="1" dirty="0" err="1" smtClean="0"/>
              <a:t>Bib</a:t>
            </a:r>
            <a:r>
              <a:rPr lang="es-ES_tradnl" sz="4400" i="1" dirty="0" smtClean="0"/>
              <a:t>. Mercedes Pardo.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es-ES_tradnl" sz="4400" i="1" dirty="0" smtClean="0"/>
              <a:t>Lic. Sergio </a:t>
            </a:r>
            <a:r>
              <a:rPr lang="es-ES_tradnl" sz="4400" i="1" dirty="0" err="1" smtClean="0"/>
              <a:t>Scotto</a:t>
            </a:r>
            <a:r>
              <a:rPr lang="es-ES_tradnl" sz="4400" i="1" dirty="0" smtClean="0"/>
              <a:t>.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lang="es-ES_tradnl" sz="4400" i="1" dirty="0" smtClean="0"/>
              <a:t>Lic. Ramiro </a:t>
            </a:r>
            <a:r>
              <a:rPr lang="es-ES_tradnl" sz="4400" i="1" dirty="0" err="1" smtClean="0"/>
              <a:t>Uviña</a:t>
            </a:r>
            <a:r>
              <a:rPr lang="es-ES_tradnl" sz="4400" i="1" dirty="0" smtClean="0"/>
              <a:t>.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lang="es-AR" sz="5400" i="1" dirty="0"/>
          </a:p>
        </p:txBody>
      </p:sp>
    </p:spTree>
    <p:extLst>
      <p:ext uri="{BB962C8B-B14F-4D97-AF65-F5344CB8AC3E}">
        <p14:creationId xmlns:p14="http://schemas.microsoft.com/office/powerpoint/2010/main" val="113026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2667">
        <p:dissolve/>
      </p:transition>
    </mc:Choice>
    <mc:Fallback xmlns="">
      <p:transition spd="slow" advTm="2667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60610519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329288" y="1556792"/>
            <a:ext cx="3202672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_tradnl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AUTORIDADES</a:t>
            </a:r>
            <a:endParaRPr lang="es-AR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3831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72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1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3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3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02070579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Rectángulo"/>
          <p:cNvSpPr/>
          <p:nvPr/>
        </p:nvSpPr>
        <p:spPr>
          <a:xfrm>
            <a:off x="921480" y="1124744"/>
            <a:ext cx="243368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ES_tradnl" sz="3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INFORMES</a:t>
            </a:r>
            <a:endParaRPr lang="es-AR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379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6833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790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31640" y="3933056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/>
              <a:t> </a:t>
            </a:r>
            <a:endParaRPr lang="es-AR" sz="4000" b="1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2916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292540621"/>
              </p:ext>
            </p:extLst>
          </p:nvPr>
        </p:nvGraphicFramePr>
        <p:xfrm>
          <a:off x="107504" y="0"/>
          <a:ext cx="9036496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3806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9752" y="2708920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400" i="1" dirty="0"/>
              <a:t>¡</a:t>
            </a:r>
            <a:r>
              <a:rPr lang="es-ES_tradnl" sz="5400" i="1" dirty="0" smtClean="0"/>
              <a:t>Muchas Gracias!</a:t>
            </a:r>
            <a:endParaRPr lang="es-AR" sz="5400" i="1" dirty="0"/>
          </a:p>
        </p:txBody>
      </p:sp>
    </p:spTree>
    <p:extLst>
      <p:ext uri="{BB962C8B-B14F-4D97-AF65-F5344CB8AC3E}">
        <p14:creationId xmlns:p14="http://schemas.microsoft.com/office/powerpoint/2010/main" val="210894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272808" cy="432048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s-AR" sz="3200" i="1" u="sng" cap="none" spc="0" smtClean="0">
                <a:solidFill>
                  <a:prstClr val="black"/>
                </a:solidFill>
                <a:ea typeface="+mn-ea"/>
                <a:cs typeface="+mn-cs"/>
              </a:rPr>
              <a:t>Autoridades</a:t>
            </a:r>
            <a:r>
              <a:rPr lang="es-AR" sz="3200" i="1" cap="none" spc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AR" sz="3200" i="1" cap="none" spc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AR" sz="3200" i="1" cap="none" spc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AR" sz="3200" i="1" cap="none" spc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AR" sz="3200" i="1" cap="none" spc="0" smtClean="0">
                <a:solidFill>
                  <a:prstClr val="black"/>
                </a:solidFill>
                <a:ea typeface="+mn-ea"/>
                <a:cs typeface="+mn-cs"/>
              </a:rPr>
              <a:t>Decana Prof. Lic. Nélida Carmen Cervone.</a:t>
            </a:r>
            <a:br>
              <a:rPr lang="es-AR" sz="3200" i="1" cap="none" spc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AR" sz="3200" i="1" cap="none" spc="0" smtClean="0">
                <a:solidFill>
                  <a:prstClr val="black"/>
                </a:solidFill>
                <a:ea typeface="+mn-ea"/>
                <a:cs typeface="+mn-cs"/>
              </a:rPr>
              <a:t>Vicedecana Prof. Dra. Lucía Arminda Rossi.</a:t>
            </a:r>
            <a:r>
              <a:rPr lang="es-AR" sz="3200" i="1" cap="none" spc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AR" sz="3200" i="1" cap="none" spc="0" dirty="0">
                <a:solidFill>
                  <a:prstClr val="black"/>
                </a:solidFill>
                <a:ea typeface="+mn-ea"/>
                <a:cs typeface="+mn-cs"/>
              </a:rPr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3743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99592" y="1700808"/>
            <a:ext cx="712879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sz="3200" i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s-AR" sz="3200" i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s-AR" sz="3200" i="1" u="sng" dirty="0">
                <a:solidFill>
                  <a:prstClr val="black"/>
                </a:solidFill>
                <a:ea typeface="+mj-ea"/>
                <a:cs typeface="+mj-cs"/>
              </a:rPr>
              <a:t>Secretaría </a:t>
            </a:r>
            <a:r>
              <a:rPr lang="es-AR" sz="3200" i="1" u="sng" dirty="0" smtClean="0">
                <a:solidFill>
                  <a:prstClr val="black"/>
                </a:solidFill>
                <a:ea typeface="+mj-ea"/>
                <a:cs typeface="+mj-cs"/>
              </a:rPr>
              <a:t>Académica</a:t>
            </a:r>
          </a:p>
          <a:p>
            <a:pPr algn="ctr"/>
            <a:r>
              <a:rPr lang="es-AR" sz="3200" i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s-AR" sz="3200" i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s-AR" sz="3200" i="1" dirty="0">
                <a:solidFill>
                  <a:prstClr val="black"/>
                </a:solidFill>
                <a:ea typeface="+mj-ea"/>
                <a:cs typeface="+mj-cs"/>
              </a:rPr>
              <a:t>Secretaria Prof. Lic. Nora Graciela </a:t>
            </a:r>
            <a:r>
              <a:rPr lang="es-AR" sz="3200" i="1" dirty="0" err="1" smtClean="0">
                <a:solidFill>
                  <a:prstClr val="black"/>
                </a:solidFill>
                <a:ea typeface="+mj-ea"/>
                <a:cs typeface="+mj-cs"/>
              </a:rPr>
              <a:t>Rosenfeld</a:t>
            </a:r>
            <a:r>
              <a:rPr lang="es-AR" sz="3200" i="1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  <a:r>
              <a:rPr lang="es-AR" sz="3200" i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s-AR" sz="3200" i="1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es-AR" sz="3200" i="1" dirty="0">
                <a:solidFill>
                  <a:prstClr val="black"/>
                </a:solidFill>
                <a:ea typeface="+mj-ea"/>
                <a:cs typeface="+mj-cs"/>
              </a:rPr>
              <a:t>Subsecretaria Prof. Lic. Silvia </a:t>
            </a:r>
            <a:r>
              <a:rPr lang="es-AR" sz="3200" i="1" dirty="0" err="1" smtClean="0">
                <a:solidFill>
                  <a:prstClr val="black"/>
                </a:solidFill>
                <a:ea typeface="+mj-ea"/>
                <a:cs typeface="+mj-cs"/>
              </a:rPr>
              <a:t>Vazquez</a:t>
            </a:r>
            <a:r>
              <a:rPr lang="es-AR" sz="3200" i="1" dirty="0" smtClean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pPr algn="ctr"/>
            <a:r>
              <a:rPr lang="es-AR" sz="3200" i="1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es-AR" sz="3200" i="1" dirty="0">
                <a:solidFill>
                  <a:prstClr val="black"/>
                </a:solidFill>
                <a:ea typeface="+mj-ea"/>
                <a:cs typeface="+mj-cs"/>
              </a:rPr>
            </a:b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82293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7624" y="908720"/>
            <a:ext cx="6768752" cy="468052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ct val="20000"/>
              </a:spcBef>
            </a:pPr>
            <a:r>
              <a:rPr lang="es-AR" sz="3200" i="1" u="sng" cap="none" spc="0" dirty="0">
                <a:solidFill>
                  <a:prstClr val="black"/>
                </a:solidFill>
                <a:ea typeface="+mn-ea"/>
                <a:cs typeface="+mn-cs"/>
              </a:rPr>
              <a:t>Secretaría de Consejo</a:t>
            </a:r>
            <a:r>
              <a:rPr lang="es-AR" sz="3200" i="1" cap="none" spc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AR" sz="3200" i="1" cap="none" spc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AR" sz="3200" i="1" cap="none" spc="0" dirty="0">
                <a:solidFill>
                  <a:prstClr val="black"/>
                </a:solidFill>
                <a:ea typeface="+mn-ea"/>
                <a:cs typeface="+mn-cs"/>
              </a:rPr>
              <a:t>Secretario Prof. Dr. Osvaldo H. </a:t>
            </a:r>
            <a:r>
              <a:rPr lang="es-AR" sz="3200" i="1" cap="none" spc="0" dirty="0" smtClean="0">
                <a:solidFill>
                  <a:prstClr val="black"/>
                </a:solidFill>
                <a:ea typeface="+mn-ea"/>
                <a:cs typeface="+mn-cs"/>
              </a:rPr>
              <a:t>Varela.</a:t>
            </a:r>
            <a:br>
              <a:rPr lang="es-AR" sz="3200" i="1" cap="none" spc="0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AR" sz="3200" i="1" cap="none" spc="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es-AR" sz="3200" i="1" cap="none" spc="0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es-AR" sz="3200" i="1" u="sng" cap="none" spc="0" dirty="0">
                <a:solidFill>
                  <a:prstClr val="black"/>
                </a:solidFill>
              </a:rPr>
              <a:t>Secretaría de Coordinación Administrativa </a:t>
            </a:r>
            <a:r>
              <a:rPr lang="es-AR" sz="3200" i="1" cap="none" spc="0" dirty="0">
                <a:solidFill>
                  <a:prstClr val="black"/>
                </a:solidFill>
              </a:rPr>
              <a:t/>
            </a:r>
            <a:br>
              <a:rPr lang="es-AR" sz="3200" i="1" cap="none" spc="0" dirty="0">
                <a:solidFill>
                  <a:prstClr val="black"/>
                </a:solidFill>
              </a:rPr>
            </a:br>
            <a:r>
              <a:rPr lang="es-AR" sz="3200" i="1" cap="none" spc="0" dirty="0">
                <a:solidFill>
                  <a:prstClr val="black"/>
                </a:solidFill>
              </a:rPr>
              <a:t>Secretario </a:t>
            </a:r>
            <a:r>
              <a:rPr lang="es-AR" sz="3200" i="1" cap="none" spc="0" dirty="0" err="1">
                <a:solidFill>
                  <a:prstClr val="black"/>
                </a:solidFill>
              </a:rPr>
              <a:t>Cdor</a:t>
            </a:r>
            <a:r>
              <a:rPr lang="es-AR" sz="3200" i="1" cap="none" spc="0" dirty="0">
                <a:solidFill>
                  <a:prstClr val="black"/>
                </a:solidFill>
              </a:rPr>
              <a:t>. Gastón Mariano </a:t>
            </a:r>
            <a:r>
              <a:rPr lang="es-AR" sz="3200" i="1" cap="none" spc="0" dirty="0" smtClean="0">
                <a:solidFill>
                  <a:prstClr val="black"/>
                </a:solidFill>
              </a:rPr>
              <a:t>Valle.</a:t>
            </a:r>
            <a:r>
              <a:rPr lang="es-AR" sz="3200" i="1" cap="none" spc="0" dirty="0">
                <a:solidFill>
                  <a:prstClr val="black"/>
                </a:solidFill>
              </a:rPr>
              <a:t/>
            </a:r>
            <a:br>
              <a:rPr lang="es-AR" sz="3200" i="1" cap="none" spc="0" dirty="0">
                <a:solidFill>
                  <a:prstClr val="black"/>
                </a:solidFill>
              </a:rPr>
            </a:br>
            <a:r>
              <a:rPr lang="es-AR" sz="3200" i="1" cap="none" spc="0" dirty="0">
                <a:solidFill>
                  <a:prstClr val="black"/>
                </a:solidFill>
              </a:rPr>
              <a:t>Subsecretaria Lic. María Florencia </a:t>
            </a:r>
            <a:r>
              <a:rPr lang="es-AR" sz="3200" i="1" cap="none" spc="0" dirty="0" smtClean="0">
                <a:solidFill>
                  <a:prstClr val="black"/>
                </a:solidFill>
              </a:rPr>
              <a:t>Ibarra.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40649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339752" y="2420888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dirty="0" smtClean="0"/>
          </a:p>
          <a:p>
            <a:endParaRPr lang="es-AR" dirty="0"/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8928992" cy="666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9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7272808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266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870220"/>
            <a:ext cx="7128792" cy="522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4838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6|9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costura">
  <a:themeElements>
    <a:clrScheme name="Alta costura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Etiquet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costur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1328</TotalTime>
  <Words>646</Words>
  <Application>Microsoft Office PowerPoint</Application>
  <PresentationFormat>Presentación en pantalla (4:3)</PresentationFormat>
  <Paragraphs>130</Paragraphs>
  <Slides>39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39</vt:i4>
      </vt:variant>
      <vt:variant>
        <vt:lpstr>Presentaciones personalizadas</vt:lpstr>
      </vt:variant>
      <vt:variant>
        <vt:i4>1</vt:i4>
      </vt:variant>
    </vt:vector>
  </HeadingPairs>
  <TitlesOfParts>
    <vt:vector size="41" baseType="lpstr">
      <vt:lpstr>Alta costura</vt:lpstr>
      <vt:lpstr>Presentación de PowerPoint</vt:lpstr>
      <vt:lpstr>Biblioteca  de la facultad de psicología.   «Prof. Emérita María martina casullo».  LA Transición del sistema Winisis al koha.</vt:lpstr>
      <vt:lpstr>Presentación de PowerPoint</vt:lpstr>
      <vt:lpstr>Autoridades  Decana Prof. Lic. Nélida Carmen Cervone. Vicedecana Prof. Dra. Lucía Arminda Rossi. </vt:lpstr>
      <vt:lpstr>Presentación de PowerPoint</vt:lpstr>
      <vt:lpstr>Secretaría de Consejo Secretario Prof. Dr. Osvaldo H. Varela.  Secretaría de Coordinación Administrativa  Secretario Cdor. Gastón Mariano Valle. Subsecretaria Lic. María Florencia Ibarra.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personalizada 1</vt:lpstr>
    </vt:vector>
  </TitlesOfParts>
  <Company>psico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Gramajo</dc:creator>
  <cp:lastModifiedBy>María Gramajo</cp:lastModifiedBy>
  <cp:revision>98</cp:revision>
  <dcterms:created xsi:type="dcterms:W3CDTF">2016-10-04T20:44:21Z</dcterms:created>
  <dcterms:modified xsi:type="dcterms:W3CDTF">2016-10-17T16:19:45Z</dcterms:modified>
</cp:coreProperties>
</file>